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1"/>
    <p:sldMasterId id="2147483679" r:id="rId2"/>
  </p:sldMasterIdLst>
  <p:notesMasterIdLst>
    <p:notesMasterId r:id="rId28"/>
  </p:notesMasterIdLst>
  <p:sldIdLst>
    <p:sldId id="256" r:id="rId3"/>
    <p:sldId id="257" r:id="rId4"/>
    <p:sldId id="259" r:id="rId5"/>
    <p:sldId id="261" r:id="rId6"/>
    <p:sldId id="262" r:id="rId7"/>
    <p:sldId id="289" r:id="rId8"/>
    <p:sldId id="263" r:id="rId9"/>
    <p:sldId id="279" r:id="rId10"/>
    <p:sldId id="280" r:id="rId11"/>
    <p:sldId id="281" r:id="rId12"/>
    <p:sldId id="282" r:id="rId13"/>
    <p:sldId id="283" r:id="rId14"/>
    <p:sldId id="284" r:id="rId15"/>
    <p:sldId id="285" r:id="rId16"/>
    <p:sldId id="286" r:id="rId17"/>
    <p:sldId id="287" r:id="rId18"/>
    <p:sldId id="288" r:id="rId19"/>
    <p:sldId id="290" r:id="rId20"/>
    <p:sldId id="267" r:id="rId21"/>
    <p:sldId id="269" r:id="rId22"/>
    <p:sldId id="260" r:id="rId23"/>
    <p:sldId id="273" r:id="rId24"/>
    <p:sldId id="291" r:id="rId25"/>
    <p:sldId id="277" r:id="rId26"/>
    <p:sldId id="278" r:id="rId27"/>
  </p:sldIdLst>
  <p:sldSz cx="12192000" cy="6858000"/>
  <p:notesSz cx="6858000" cy="9144000"/>
  <p:defaultText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3A1C"/>
    <a:srgbClr val="F23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30" autoAdjust="0"/>
    <p:restoredTop sz="93692"/>
  </p:normalViewPr>
  <p:slideViewPr>
    <p:cSldViewPr snapToGrid="0" snapToObjects="1">
      <p:cViewPr varScale="1">
        <p:scale>
          <a:sx n="72" d="100"/>
          <a:sy n="72" d="100"/>
        </p:scale>
        <p:origin x="76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0F7388-3EC4-4C92-A555-53BBE0295BC2}" type="datetimeFigureOut">
              <a:rPr lang="zh-CN" altLang="en-US" smtClean="0"/>
              <a:t>2022/4/14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50D4F1-D401-4CCD-A0EF-F41AA0D8CEFC}" type="slidenum">
              <a:rPr lang="zh-CN" altLang="en-US" smtClean="0"/>
              <a:t>‹#›</a:t>
            </a:fld>
            <a:endParaRPr lang="zh-CN" altLang="en-US"/>
          </a:p>
        </p:txBody>
      </p:sp>
    </p:spTree>
    <p:extLst>
      <p:ext uri="{BB962C8B-B14F-4D97-AF65-F5344CB8AC3E}">
        <p14:creationId xmlns:p14="http://schemas.microsoft.com/office/powerpoint/2010/main" val="1048270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50D4F1-D401-4CCD-A0EF-F41AA0D8CEFC}" type="slidenum">
              <a:rPr lang="zh-CN" altLang="en-US" smtClean="0"/>
              <a:t>1</a:t>
            </a:fld>
            <a:endParaRPr lang="zh-CN" altLang="en-US"/>
          </a:p>
        </p:txBody>
      </p:sp>
    </p:spTree>
    <p:extLst>
      <p:ext uri="{BB962C8B-B14F-4D97-AF65-F5344CB8AC3E}">
        <p14:creationId xmlns:p14="http://schemas.microsoft.com/office/powerpoint/2010/main" val="2633853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50D4F1-D401-4CCD-A0EF-F41AA0D8CEFC}" type="slidenum">
              <a:rPr lang="zh-CN" altLang="en-US" smtClean="0"/>
              <a:t>10</a:t>
            </a:fld>
            <a:endParaRPr lang="zh-CN" altLang="en-US"/>
          </a:p>
        </p:txBody>
      </p:sp>
    </p:spTree>
    <p:extLst>
      <p:ext uri="{BB962C8B-B14F-4D97-AF65-F5344CB8AC3E}">
        <p14:creationId xmlns:p14="http://schemas.microsoft.com/office/powerpoint/2010/main" val="205513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50D4F1-D401-4CCD-A0EF-F41AA0D8CEFC}" type="slidenum">
              <a:rPr lang="zh-CN" altLang="en-US" smtClean="0"/>
              <a:t>11</a:t>
            </a:fld>
            <a:endParaRPr lang="zh-CN" altLang="en-US"/>
          </a:p>
        </p:txBody>
      </p:sp>
    </p:spTree>
    <p:extLst>
      <p:ext uri="{BB962C8B-B14F-4D97-AF65-F5344CB8AC3E}">
        <p14:creationId xmlns:p14="http://schemas.microsoft.com/office/powerpoint/2010/main" val="2448998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50D4F1-D401-4CCD-A0EF-F41AA0D8CEFC}" type="slidenum">
              <a:rPr lang="zh-CN" altLang="en-US" smtClean="0"/>
              <a:t>12</a:t>
            </a:fld>
            <a:endParaRPr lang="zh-CN" altLang="en-US"/>
          </a:p>
        </p:txBody>
      </p:sp>
    </p:spTree>
    <p:extLst>
      <p:ext uri="{BB962C8B-B14F-4D97-AF65-F5344CB8AC3E}">
        <p14:creationId xmlns:p14="http://schemas.microsoft.com/office/powerpoint/2010/main" val="2735494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50D4F1-D401-4CCD-A0EF-F41AA0D8CEFC}" type="slidenum">
              <a:rPr lang="zh-CN" altLang="en-US" smtClean="0"/>
              <a:t>13</a:t>
            </a:fld>
            <a:endParaRPr lang="zh-CN" altLang="en-US"/>
          </a:p>
        </p:txBody>
      </p:sp>
    </p:spTree>
    <p:extLst>
      <p:ext uri="{BB962C8B-B14F-4D97-AF65-F5344CB8AC3E}">
        <p14:creationId xmlns:p14="http://schemas.microsoft.com/office/powerpoint/2010/main" val="2404287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50D4F1-D401-4CCD-A0EF-F41AA0D8CEFC}" type="slidenum">
              <a:rPr lang="zh-CN" altLang="en-US" smtClean="0"/>
              <a:t>14</a:t>
            </a:fld>
            <a:endParaRPr lang="zh-CN" altLang="en-US"/>
          </a:p>
        </p:txBody>
      </p:sp>
    </p:spTree>
    <p:extLst>
      <p:ext uri="{BB962C8B-B14F-4D97-AF65-F5344CB8AC3E}">
        <p14:creationId xmlns:p14="http://schemas.microsoft.com/office/powerpoint/2010/main" val="2545334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50D4F1-D401-4CCD-A0EF-F41AA0D8CEFC}" type="slidenum">
              <a:rPr lang="zh-CN" altLang="en-US" smtClean="0"/>
              <a:t>15</a:t>
            </a:fld>
            <a:endParaRPr lang="zh-CN" altLang="en-US"/>
          </a:p>
        </p:txBody>
      </p:sp>
    </p:spTree>
    <p:extLst>
      <p:ext uri="{BB962C8B-B14F-4D97-AF65-F5344CB8AC3E}">
        <p14:creationId xmlns:p14="http://schemas.microsoft.com/office/powerpoint/2010/main" val="2190934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50D4F1-D401-4CCD-A0EF-F41AA0D8CEFC}" type="slidenum">
              <a:rPr lang="zh-CN" altLang="en-US" smtClean="0"/>
              <a:t>16</a:t>
            </a:fld>
            <a:endParaRPr lang="zh-CN" altLang="en-US"/>
          </a:p>
        </p:txBody>
      </p:sp>
    </p:spTree>
    <p:extLst>
      <p:ext uri="{BB962C8B-B14F-4D97-AF65-F5344CB8AC3E}">
        <p14:creationId xmlns:p14="http://schemas.microsoft.com/office/powerpoint/2010/main" val="689330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50D4F1-D401-4CCD-A0EF-F41AA0D8CEFC}" type="slidenum">
              <a:rPr lang="zh-CN" altLang="en-US" smtClean="0"/>
              <a:t>17</a:t>
            </a:fld>
            <a:endParaRPr lang="zh-CN" altLang="en-US"/>
          </a:p>
        </p:txBody>
      </p:sp>
    </p:spTree>
    <p:extLst>
      <p:ext uri="{BB962C8B-B14F-4D97-AF65-F5344CB8AC3E}">
        <p14:creationId xmlns:p14="http://schemas.microsoft.com/office/powerpoint/2010/main" val="1877360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50D4F1-D401-4CCD-A0EF-F41AA0D8CEFC}" type="slidenum">
              <a:rPr lang="zh-CN" altLang="en-US" smtClean="0"/>
              <a:t>19</a:t>
            </a:fld>
            <a:endParaRPr lang="zh-CN" altLang="en-US"/>
          </a:p>
        </p:txBody>
      </p:sp>
    </p:spTree>
    <p:extLst>
      <p:ext uri="{BB962C8B-B14F-4D97-AF65-F5344CB8AC3E}">
        <p14:creationId xmlns:p14="http://schemas.microsoft.com/office/powerpoint/2010/main" val="3944070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50D4F1-D401-4CCD-A0EF-F41AA0D8CEFC}" type="slidenum">
              <a:rPr lang="zh-CN" altLang="en-US" smtClean="0"/>
              <a:t>20</a:t>
            </a:fld>
            <a:endParaRPr lang="zh-CN" altLang="en-US"/>
          </a:p>
        </p:txBody>
      </p:sp>
    </p:spTree>
    <p:extLst>
      <p:ext uri="{BB962C8B-B14F-4D97-AF65-F5344CB8AC3E}">
        <p14:creationId xmlns:p14="http://schemas.microsoft.com/office/powerpoint/2010/main" val="1560288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50D4F1-D401-4CCD-A0EF-F41AA0D8CEFC}" type="slidenum">
              <a:rPr lang="zh-CN" altLang="en-US" smtClean="0"/>
              <a:t>2</a:t>
            </a:fld>
            <a:endParaRPr lang="zh-CN" altLang="en-US"/>
          </a:p>
        </p:txBody>
      </p:sp>
    </p:spTree>
    <p:extLst>
      <p:ext uri="{BB962C8B-B14F-4D97-AF65-F5344CB8AC3E}">
        <p14:creationId xmlns:p14="http://schemas.microsoft.com/office/powerpoint/2010/main" val="1679421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50D4F1-D401-4CCD-A0EF-F41AA0D8CEFC}" type="slidenum">
              <a:rPr lang="zh-CN" altLang="en-US" smtClean="0"/>
              <a:t>21</a:t>
            </a:fld>
            <a:endParaRPr lang="zh-CN" altLang="en-US"/>
          </a:p>
        </p:txBody>
      </p:sp>
    </p:spTree>
    <p:extLst>
      <p:ext uri="{BB962C8B-B14F-4D97-AF65-F5344CB8AC3E}">
        <p14:creationId xmlns:p14="http://schemas.microsoft.com/office/powerpoint/2010/main" val="1232571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50D4F1-D401-4CCD-A0EF-F41AA0D8CEFC}" type="slidenum">
              <a:rPr lang="zh-CN" altLang="en-US" smtClean="0"/>
              <a:t>22</a:t>
            </a:fld>
            <a:endParaRPr lang="zh-CN" altLang="en-US"/>
          </a:p>
        </p:txBody>
      </p:sp>
    </p:spTree>
    <p:extLst>
      <p:ext uri="{BB962C8B-B14F-4D97-AF65-F5344CB8AC3E}">
        <p14:creationId xmlns:p14="http://schemas.microsoft.com/office/powerpoint/2010/main" val="22557915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50D4F1-D401-4CCD-A0EF-F41AA0D8CEFC}" type="slidenum">
              <a:rPr lang="zh-CN" altLang="en-US" smtClean="0"/>
              <a:t>24</a:t>
            </a:fld>
            <a:endParaRPr lang="zh-CN" altLang="en-US"/>
          </a:p>
        </p:txBody>
      </p:sp>
    </p:spTree>
    <p:extLst>
      <p:ext uri="{BB962C8B-B14F-4D97-AF65-F5344CB8AC3E}">
        <p14:creationId xmlns:p14="http://schemas.microsoft.com/office/powerpoint/2010/main" val="3488804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50D4F1-D401-4CCD-A0EF-F41AA0D8CEFC}" type="slidenum">
              <a:rPr lang="zh-CN" altLang="en-US" smtClean="0"/>
              <a:t>25</a:t>
            </a:fld>
            <a:endParaRPr lang="zh-CN" altLang="en-US"/>
          </a:p>
        </p:txBody>
      </p:sp>
    </p:spTree>
    <p:extLst>
      <p:ext uri="{BB962C8B-B14F-4D97-AF65-F5344CB8AC3E}">
        <p14:creationId xmlns:p14="http://schemas.microsoft.com/office/powerpoint/2010/main" val="2725102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50D4F1-D401-4CCD-A0EF-F41AA0D8CEFC}" type="slidenum">
              <a:rPr lang="zh-CN" altLang="en-US" smtClean="0"/>
              <a:t>3</a:t>
            </a:fld>
            <a:endParaRPr lang="zh-CN" altLang="en-US"/>
          </a:p>
        </p:txBody>
      </p:sp>
    </p:spTree>
    <p:extLst>
      <p:ext uri="{BB962C8B-B14F-4D97-AF65-F5344CB8AC3E}">
        <p14:creationId xmlns:p14="http://schemas.microsoft.com/office/powerpoint/2010/main" val="1741941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50D4F1-D401-4CCD-A0EF-F41AA0D8CEFC}" type="slidenum">
              <a:rPr lang="zh-CN" altLang="en-US" smtClean="0"/>
              <a:t>4</a:t>
            </a:fld>
            <a:endParaRPr lang="zh-CN" altLang="en-US"/>
          </a:p>
        </p:txBody>
      </p:sp>
    </p:spTree>
    <p:extLst>
      <p:ext uri="{BB962C8B-B14F-4D97-AF65-F5344CB8AC3E}">
        <p14:creationId xmlns:p14="http://schemas.microsoft.com/office/powerpoint/2010/main" val="1095471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50D4F1-D401-4CCD-A0EF-F41AA0D8CEFC}" type="slidenum">
              <a:rPr lang="zh-CN" altLang="en-US" smtClean="0"/>
              <a:t>5</a:t>
            </a:fld>
            <a:endParaRPr lang="zh-CN" altLang="en-US"/>
          </a:p>
        </p:txBody>
      </p:sp>
    </p:spTree>
    <p:extLst>
      <p:ext uri="{BB962C8B-B14F-4D97-AF65-F5344CB8AC3E}">
        <p14:creationId xmlns:p14="http://schemas.microsoft.com/office/powerpoint/2010/main" val="74799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50D4F1-D401-4CCD-A0EF-F41AA0D8CEFC}" type="slidenum">
              <a:rPr lang="zh-CN" altLang="en-US" smtClean="0"/>
              <a:t>6</a:t>
            </a:fld>
            <a:endParaRPr lang="zh-CN" altLang="en-US"/>
          </a:p>
        </p:txBody>
      </p:sp>
    </p:spTree>
    <p:extLst>
      <p:ext uri="{BB962C8B-B14F-4D97-AF65-F5344CB8AC3E}">
        <p14:creationId xmlns:p14="http://schemas.microsoft.com/office/powerpoint/2010/main" val="739075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50D4F1-D401-4CCD-A0EF-F41AA0D8CEFC}" type="slidenum">
              <a:rPr lang="zh-CN" altLang="en-US" smtClean="0"/>
              <a:t>7</a:t>
            </a:fld>
            <a:endParaRPr lang="zh-CN" altLang="en-US"/>
          </a:p>
        </p:txBody>
      </p:sp>
    </p:spTree>
    <p:extLst>
      <p:ext uri="{BB962C8B-B14F-4D97-AF65-F5344CB8AC3E}">
        <p14:creationId xmlns:p14="http://schemas.microsoft.com/office/powerpoint/2010/main" val="2352534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50D4F1-D401-4CCD-A0EF-F41AA0D8CEFC}" type="slidenum">
              <a:rPr lang="zh-CN" altLang="en-US" smtClean="0"/>
              <a:t>8</a:t>
            </a:fld>
            <a:endParaRPr lang="zh-CN" altLang="en-US"/>
          </a:p>
        </p:txBody>
      </p:sp>
    </p:spTree>
    <p:extLst>
      <p:ext uri="{BB962C8B-B14F-4D97-AF65-F5344CB8AC3E}">
        <p14:creationId xmlns:p14="http://schemas.microsoft.com/office/powerpoint/2010/main" val="3207877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50D4F1-D401-4CCD-A0EF-F41AA0D8CEFC}" type="slidenum">
              <a:rPr lang="zh-CN" altLang="en-US" smtClean="0"/>
              <a:t>9</a:t>
            </a:fld>
            <a:endParaRPr lang="zh-CN" altLang="en-US"/>
          </a:p>
        </p:txBody>
      </p:sp>
    </p:spTree>
    <p:extLst>
      <p:ext uri="{BB962C8B-B14F-4D97-AF65-F5344CB8AC3E}">
        <p14:creationId xmlns:p14="http://schemas.microsoft.com/office/powerpoint/2010/main" val="960152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www.officeplus.cn/Template/Home.shtml" TargetMode="External"/><Relationship Id="rId2" Type="http://schemas.openxmlformats.org/officeDocument/2006/relationships/image" Target="../media/image7.jp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jpg"/><Relationship Id="rId7"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hyperlink" Target="http://www.officeplus.cn/Template/Home.shtml" TargetMode="External"/><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cxnSp>
        <p:nvCxnSpPr>
          <p:cNvPr id="2" name="直接连接符 1"/>
          <p:cNvCxnSpPr/>
          <p:nvPr userDrawn="1"/>
        </p:nvCxnSpPr>
        <p:spPr>
          <a:xfrm>
            <a:off x="3410857" y="3973162"/>
            <a:ext cx="537028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userDrawn="1"/>
        </p:nvCxnSpPr>
        <p:spPr>
          <a:xfrm>
            <a:off x="3410857" y="4826248"/>
            <a:ext cx="537028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流程图: 终止 5"/>
          <p:cNvSpPr/>
          <p:nvPr/>
        </p:nvSpPr>
        <p:spPr>
          <a:xfrm>
            <a:off x="5040384" y="5512656"/>
            <a:ext cx="2111232" cy="478972"/>
          </a:xfrm>
          <a:prstGeom prst="flowChartTermina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六边形 7"/>
          <p:cNvSpPr/>
          <p:nvPr userDrawn="1"/>
        </p:nvSpPr>
        <p:spPr>
          <a:xfrm rot="5400000">
            <a:off x="5185233" y="1679827"/>
            <a:ext cx="1821533" cy="1669318"/>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9" name="六边形 8"/>
          <p:cNvSpPr/>
          <p:nvPr userDrawn="1"/>
        </p:nvSpPr>
        <p:spPr>
          <a:xfrm rot="3044592">
            <a:off x="5141314" y="1654091"/>
            <a:ext cx="1909371" cy="1749816"/>
          </a:xfrm>
          <a:prstGeom prst="hexagon">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cxnSp>
        <p:nvCxnSpPr>
          <p:cNvPr id="11" name="直接连接符 10"/>
          <p:cNvCxnSpPr/>
          <p:nvPr userDrawn="1"/>
        </p:nvCxnSpPr>
        <p:spPr>
          <a:xfrm flipH="1">
            <a:off x="7250000" y="1446256"/>
            <a:ext cx="1148998" cy="74343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userDrawn="1"/>
        </p:nvCxnSpPr>
        <p:spPr>
          <a:xfrm flipH="1">
            <a:off x="3727405" y="2514486"/>
            <a:ext cx="1148998" cy="74343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文本占位符 13"/>
          <p:cNvSpPr>
            <a:spLocks noGrp="1"/>
          </p:cNvSpPr>
          <p:nvPr>
            <p:ph type="body" sz="quarter" idx="10" hasCustomPrompt="1"/>
          </p:nvPr>
        </p:nvSpPr>
        <p:spPr>
          <a:xfrm>
            <a:off x="4999830" y="2131886"/>
            <a:ext cx="2192338" cy="923330"/>
          </a:xfrm>
          <a:prstGeom prst="rect">
            <a:avLst/>
          </a:prstGeom>
        </p:spPr>
        <p:txBody>
          <a:bodyPr>
            <a:spAutoFit/>
          </a:bodyPr>
          <a:lstStyle>
            <a:lvl1pPr marL="0" indent="0" algn="ctr">
              <a:buFont typeface="Arial" panose="020B0604020202020204" pitchFamily="34" charset="0"/>
              <a:buNone/>
              <a:defRPr sz="6000" b="1">
                <a:solidFill>
                  <a:schemeClr val="bg1"/>
                </a:solidFill>
              </a:defRPr>
            </a:lvl1pPr>
          </a:lstStyle>
          <a:p>
            <a:pPr lvl="0"/>
            <a:r>
              <a:rPr lang="en-US" altLang="zh-CN" dirty="0"/>
              <a:t>2015</a:t>
            </a:r>
            <a:endParaRPr lang="zh-CN" altLang="en-US" dirty="0"/>
          </a:p>
        </p:txBody>
      </p:sp>
      <p:sp>
        <p:nvSpPr>
          <p:cNvPr id="16" name="文本占位符 13"/>
          <p:cNvSpPr>
            <a:spLocks noGrp="1"/>
          </p:cNvSpPr>
          <p:nvPr>
            <p:ph type="body" sz="quarter" idx="11" hasCustomPrompt="1"/>
          </p:nvPr>
        </p:nvSpPr>
        <p:spPr>
          <a:xfrm>
            <a:off x="3089247" y="4048840"/>
            <a:ext cx="6013506" cy="701731"/>
          </a:xfrm>
          <a:prstGeom prst="rect">
            <a:avLst/>
          </a:prstGeom>
        </p:spPr>
        <p:txBody>
          <a:bodyPr wrap="none">
            <a:sp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1" lang="zh-CN" altLang="en-US" sz="4400" b="1" dirty="0">
                <a:solidFill>
                  <a:schemeClr val="accent2"/>
                </a:solidFill>
                <a:cs typeface="+mn-ea"/>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zh-CN" sz="4400" b="1" dirty="0">
                <a:solidFill>
                  <a:srgbClr val="157E9F"/>
                </a:solidFill>
                <a:cs typeface="+mn-ea"/>
                <a:sym typeface="+mn-lt"/>
              </a:rPr>
              <a:t>POWERPOINT</a:t>
            </a:r>
            <a:r>
              <a:rPr kumimoji="1" lang="zh-CN" altLang="en-US" sz="4400" b="1" dirty="0">
                <a:solidFill>
                  <a:srgbClr val="157E9F"/>
                </a:solidFill>
                <a:cs typeface="+mn-ea"/>
                <a:sym typeface="+mn-lt"/>
              </a:rPr>
              <a:t> </a:t>
            </a:r>
            <a:r>
              <a:rPr kumimoji="1" lang="en-US" altLang="zh-CN" sz="4400" b="1" dirty="0">
                <a:solidFill>
                  <a:srgbClr val="157E9F"/>
                </a:solidFill>
                <a:cs typeface="+mn-ea"/>
                <a:sym typeface="+mn-lt"/>
              </a:rPr>
              <a:t>TEMPLATE</a:t>
            </a:r>
            <a:endParaRPr kumimoji="1" lang="zh-CN" altLang="en-US" sz="4400" b="1" dirty="0">
              <a:solidFill>
                <a:srgbClr val="157E9F"/>
              </a:solidFill>
              <a:cs typeface="+mn-ea"/>
              <a:sym typeface="+mn-lt"/>
            </a:endParaRPr>
          </a:p>
        </p:txBody>
      </p:sp>
      <p:sp>
        <p:nvSpPr>
          <p:cNvPr id="17" name="文本占位符 13"/>
          <p:cNvSpPr>
            <a:spLocks noGrp="1"/>
          </p:cNvSpPr>
          <p:nvPr>
            <p:ph type="body" sz="quarter" idx="12" hasCustomPrompt="1"/>
          </p:nvPr>
        </p:nvSpPr>
        <p:spPr>
          <a:xfrm>
            <a:off x="5206314" y="5622878"/>
            <a:ext cx="1820362" cy="258528"/>
          </a:xfrm>
          <a:prstGeom prst="rect">
            <a:avLst/>
          </a:prstGeom>
          <a:noFill/>
        </p:spPr>
        <p:txBody>
          <a:bodyPr wrap="none" lIns="91436" tIns="45718" rIns="91436" bIns="45718" rtlCol="0">
            <a:spAutoFit/>
          </a:bodyPr>
          <a:lstStyle>
            <a:lvl1pPr marL="0" indent="0">
              <a:buNone/>
              <a:defRPr kumimoji="1" lang="zh-CN" altLang="en-US" sz="1200" dirty="0">
                <a:solidFill>
                  <a:schemeClr val="bg1"/>
                </a:solidFill>
                <a:cs typeface="+mn-ea"/>
              </a:defRPr>
            </a:lvl1pPr>
          </a:lstStyle>
          <a:p>
            <a:pPr defTabSz="457178"/>
            <a:r>
              <a:rPr kumimoji="1" lang="en-US" altLang="zh-CN" sz="1200" dirty="0">
                <a:solidFill>
                  <a:schemeClr val="bg1"/>
                </a:solidFill>
                <a:cs typeface="+mn-ea"/>
                <a:sym typeface="+mn-lt"/>
              </a:rPr>
              <a:t>PRESENTED</a:t>
            </a:r>
            <a:r>
              <a:rPr kumimoji="1" lang="zh-CN" altLang="en-US" sz="1200" dirty="0">
                <a:solidFill>
                  <a:schemeClr val="bg1"/>
                </a:solidFill>
                <a:cs typeface="+mn-ea"/>
                <a:sym typeface="+mn-lt"/>
              </a:rPr>
              <a:t> </a:t>
            </a:r>
            <a:r>
              <a:rPr kumimoji="1" lang="en-US" altLang="zh-CN" sz="1200" dirty="0">
                <a:solidFill>
                  <a:schemeClr val="bg1"/>
                </a:solidFill>
                <a:cs typeface="+mn-ea"/>
                <a:sym typeface="+mn-lt"/>
              </a:rPr>
              <a:t>BY</a:t>
            </a:r>
            <a:r>
              <a:rPr kumimoji="1" lang="zh-CN" altLang="en-US" sz="1200" dirty="0">
                <a:solidFill>
                  <a:schemeClr val="bg1"/>
                </a:solidFill>
                <a:cs typeface="+mn-ea"/>
                <a:sym typeface="+mn-lt"/>
              </a:rPr>
              <a:t> </a:t>
            </a:r>
            <a:r>
              <a:rPr kumimoji="1" lang="en-US" altLang="zh-CN" sz="1200" dirty="0">
                <a:solidFill>
                  <a:schemeClr val="bg1"/>
                </a:solidFill>
                <a:cs typeface="+mn-ea"/>
                <a:sym typeface="+mn-lt"/>
              </a:rPr>
              <a:t>OfficePLUS</a:t>
            </a:r>
            <a:endParaRPr kumimoji="1" lang="zh-CN" altLang="en-US" sz="1200" dirty="0">
              <a:solidFill>
                <a:schemeClr val="bg1"/>
              </a:solidFill>
              <a:cs typeface="+mn-ea"/>
              <a:sym typeface="+mn-lt"/>
            </a:endParaRPr>
          </a:p>
        </p:txBody>
      </p:sp>
    </p:spTree>
    <p:extLst>
      <p:ext uri="{BB962C8B-B14F-4D97-AF65-F5344CB8AC3E}">
        <p14:creationId xmlns:p14="http://schemas.microsoft.com/office/powerpoint/2010/main" val="1967028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页_6">
    <p:spTree>
      <p:nvGrpSpPr>
        <p:cNvPr id="1" name=""/>
        <p:cNvGrpSpPr/>
        <p:nvPr/>
      </p:nvGrpSpPr>
      <p:grpSpPr>
        <a:xfrm>
          <a:off x="0" y="0"/>
          <a:ext cx="0" cy="0"/>
          <a:chOff x="0" y="0"/>
          <a:chExt cx="0" cy="0"/>
        </a:xfrm>
      </p:grpSpPr>
      <p:sp>
        <p:nvSpPr>
          <p:cNvPr id="3" name="矩形 2"/>
          <p:cNvSpPr/>
          <p:nvPr userDrawn="1"/>
        </p:nvSpPr>
        <p:spPr>
          <a:xfrm>
            <a:off x="0" y="1962150"/>
            <a:ext cx="12192000" cy="31051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占位符 3"/>
          <p:cNvSpPr>
            <a:spLocks noGrp="1"/>
          </p:cNvSpPr>
          <p:nvPr>
            <p:ph type="body" sz="quarter" idx="13" hasCustomPrompt="1"/>
          </p:nvPr>
        </p:nvSpPr>
        <p:spPr>
          <a:xfrm>
            <a:off x="4785360" y="365126"/>
            <a:ext cx="2621280" cy="420552"/>
          </a:xfrm>
          <a:prstGeom prst="rect">
            <a:avLst/>
          </a:prstGeom>
        </p:spPr>
        <p:txBody>
          <a:bodyPr/>
          <a:lstStyle>
            <a:lvl1pPr marL="0" indent="0">
              <a:buNone/>
              <a:defRPr sz="2400" b="1"/>
            </a:lvl1pPr>
          </a:lstStyle>
          <a:p>
            <a:pPr lvl="0"/>
            <a:r>
              <a:rPr lang="zh-CN" altLang="en-US" dirty="0"/>
              <a:t>点击此处添加标题</a:t>
            </a:r>
          </a:p>
        </p:txBody>
      </p:sp>
    </p:spTree>
    <p:extLst>
      <p:ext uri="{BB962C8B-B14F-4D97-AF65-F5344CB8AC3E}">
        <p14:creationId xmlns:p14="http://schemas.microsoft.com/office/powerpoint/2010/main" val="2052895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页_7">
    <p:spTree>
      <p:nvGrpSpPr>
        <p:cNvPr id="1" name=""/>
        <p:cNvGrpSpPr/>
        <p:nvPr/>
      </p:nvGrpSpPr>
      <p:grpSpPr>
        <a:xfrm>
          <a:off x="0" y="0"/>
          <a:ext cx="0" cy="0"/>
          <a:chOff x="0" y="0"/>
          <a:chExt cx="0" cy="0"/>
        </a:xfrm>
      </p:grpSpPr>
      <p:sp>
        <p:nvSpPr>
          <p:cNvPr id="6" name="等腰三角形 5"/>
          <p:cNvSpPr/>
          <p:nvPr userDrawn="1"/>
        </p:nvSpPr>
        <p:spPr>
          <a:xfrm>
            <a:off x="8476343" y="0"/>
            <a:ext cx="3715657" cy="6858000"/>
          </a:xfrm>
          <a:prstGeom prst="triangle">
            <a:avLst>
              <a:gd name="adj" fmla="val 10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等腰三角形 6"/>
          <p:cNvSpPr/>
          <p:nvPr userDrawn="1"/>
        </p:nvSpPr>
        <p:spPr>
          <a:xfrm>
            <a:off x="9361714" y="0"/>
            <a:ext cx="2830287" cy="6858000"/>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p:cNvSpPr/>
          <p:nvPr userDrawn="1"/>
        </p:nvSpPr>
        <p:spPr>
          <a:xfrm flipH="1" flipV="1">
            <a:off x="-1" y="0"/>
            <a:ext cx="3222171" cy="6858000"/>
          </a:xfrm>
          <a:prstGeom prst="triangle">
            <a:avLst>
              <a:gd name="adj" fmla="val 10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p:cNvSpPr/>
          <p:nvPr userDrawn="1"/>
        </p:nvSpPr>
        <p:spPr>
          <a:xfrm flipH="1" flipV="1">
            <a:off x="0" y="0"/>
            <a:ext cx="2830287" cy="6858000"/>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占位符 3"/>
          <p:cNvSpPr>
            <a:spLocks noGrp="1"/>
          </p:cNvSpPr>
          <p:nvPr>
            <p:ph type="body" sz="quarter" idx="13" hasCustomPrompt="1"/>
          </p:nvPr>
        </p:nvSpPr>
        <p:spPr>
          <a:xfrm>
            <a:off x="4785360" y="365126"/>
            <a:ext cx="2621280" cy="420552"/>
          </a:xfrm>
          <a:prstGeom prst="rect">
            <a:avLst/>
          </a:prstGeom>
        </p:spPr>
        <p:txBody>
          <a:bodyPr/>
          <a:lstStyle>
            <a:lvl1pPr marL="0" indent="0">
              <a:buNone/>
              <a:defRPr sz="2400" b="1"/>
            </a:lvl1pPr>
          </a:lstStyle>
          <a:p>
            <a:pPr lvl="0"/>
            <a:r>
              <a:rPr lang="zh-CN" altLang="en-US" dirty="0"/>
              <a:t>点击此处添加标题</a:t>
            </a:r>
          </a:p>
        </p:txBody>
      </p:sp>
    </p:spTree>
    <p:extLst>
      <p:ext uri="{BB962C8B-B14F-4D97-AF65-F5344CB8AC3E}">
        <p14:creationId xmlns:p14="http://schemas.microsoft.com/office/powerpoint/2010/main" val="24181418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页_8">
    <p:spTree>
      <p:nvGrpSpPr>
        <p:cNvPr id="1" name=""/>
        <p:cNvGrpSpPr/>
        <p:nvPr/>
      </p:nvGrpSpPr>
      <p:grpSpPr>
        <a:xfrm>
          <a:off x="0" y="0"/>
          <a:ext cx="0" cy="0"/>
          <a:chOff x="0" y="0"/>
          <a:chExt cx="0" cy="0"/>
        </a:xfrm>
      </p:grpSpPr>
      <p:sp>
        <p:nvSpPr>
          <p:cNvPr id="3" name="矩形 2"/>
          <p:cNvSpPr/>
          <p:nvPr userDrawn="1"/>
        </p:nvSpPr>
        <p:spPr>
          <a:xfrm>
            <a:off x="0" y="0"/>
            <a:ext cx="12192000" cy="30289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占位符 3"/>
          <p:cNvSpPr>
            <a:spLocks noGrp="1"/>
          </p:cNvSpPr>
          <p:nvPr>
            <p:ph type="body" sz="quarter" idx="13" hasCustomPrompt="1"/>
          </p:nvPr>
        </p:nvSpPr>
        <p:spPr>
          <a:xfrm>
            <a:off x="4785360" y="365126"/>
            <a:ext cx="2621280" cy="420552"/>
          </a:xfrm>
          <a:prstGeom prst="rect">
            <a:avLst/>
          </a:prstGeom>
        </p:spPr>
        <p:txBody>
          <a:bodyPr/>
          <a:lstStyle>
            <a:lvl1pPr marL="0" indent="0">
              <a:buNone/>
              <a:defRPr sz="2400" b="1"/>
            </a:lvl1pPr>
          </a:lstStyle>
          <a:p>
            <a:pPr lvl="0"/>
            <a:r>
              <a:rPr lang="zh-CN" altLang="en-US" dirty="0"/>
              <a:t>点击此处添加标题</a:t>
            </a:r>
          </a:p>
        </p:txBody>
      </p:sp>
    </p:spTree>
    <p:extLst>
      <p:ext uri="{BB962C8B-B14F-4D97-AF65-F5344CB8AC3E}">
        <p14:creationId xmlns:p14="http://schemas.microsoft.com/office/powerpoint/2010/main" val="66692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页_9">
    <p:spTree>
      <p:nvGrpSpPr>
        <p:cNvPr id="1" name=""/>
        <p:cNvGrpSpPr/>
        <p:nvPr/>
      </p:nvGrpSpPr>
      <p:grpSpPr>
        <a:xfrm>
          <a:off x="0" y="0"/>
          <a:ext cx="0" cy="0"/>
          <a:chOff x="0" y="0"/>
          <a:chExt cx="0" cy="0"/>
        </a:xfrm>
      </p:grpSpPr>
      <p:sp>
        <p:nvSpPr>
          <p:cNvPr id="3" name="矩形 2"/>
          <p:cNvSpPr/>
          <p:nvPr userDrawn="1"/>
        </p:nvSpPr>
        <p:spPr>
          <a:xfrm rot="16200000">
            <a:off x="-381000" y="381000"/>
            <a:ext cx="6858000" cy="60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Tree>
    <p:extLst>
      <p:ext uri="{BB962C8B-B14F-4D97-AF65-F5344CB8AC3E}">
        <p14:creationId xmlns:p14="http://schemas.microsoft.com/office/powerpoint/2010/main" val="738000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081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模板使用技巧1">
    <p:spTree>
      <p:nvGrpSpPr>
        <p:cNvPr id="1" name=""/>
        <p:cNvGrpSpPr/>
        <p:nvPr/>
      </p:nvGrpSpPr>
      <p:grpSpPr>
        <a:xfrm>
          <a:off x="0" y="0"/>
          <a:ext cx="0" cy="0"/>
          <a:chOff x="0" y="0"/>
          <a:chExt cx="0" cy="0"/>
        </a:xfrm>
      </p:grpSpPr>
      <p:sp>
        <p:nvSpPr>
          <p:cNvPr id="4" name="矩形 3"/>
          <p:cNvSpPr/>
          <p:nvPr userDrawn="1"/>
        </p:nvSpPr>
        <p:spPr>
          <a:xfrm>
            <a:off x="440603" y="759873"/>
            <a:ext cx="1713931" cy="369332"/>
          </a:xfrm>
          <a:prstGeom prst="rect">
            <a:avLst/>
          </a:prstGeom>
        </p:spPr>
        <p:txBody>
          <a:bodyPr wrap="none">
            <a:spAutoFit/>
          </a:bodyPr>
          <a:lstStyle/>
          <a:p>
            <a:pPr defTabSz="609585"/>
            <a:r>
              <a:rPr lang="zh-CN" altLang="en-US" sz="1800">
                <a:solidFill>
                  <a:schemeClr val="tx1">
                    <a:lumMod val="75000"/>
                    <a:lumOff val="25000"/>
                  </a:schemeClr>
                </a:solidFill>
                <a:latin typeface="Segoe UI Light"/>
                <a:ea typeface="微软雅黑"/>
                <a:cs typeface="Segoe UI Light"/>
              </a:rPr>
              <a:t>模板使用技巧</a:t>
            </a:r>
            <a:r>
              <a:rPr lang="en-US" altLang="zh-CN" sz="1800">
                <a:solidFill>
                  <a:schemeClr val="tx1">
                    <a:lumMod val="75000"/>
                    <a:lumOff val="25000"/>
                  </a:schemeClr>
                </a:solidFill>
                <a:latin typeface="Segoe UI Light"/>
                <a:ea typeface="微软雅黑"/>
                <a:cs typeface="Segoe UI Light"/>
              </a:rPr>
              <a:t> 1</a:t>
            </a:r>
            <a:endParaRPr lang="zh-CN" altLang="en-US" sz="1800" dirty="0">
              <a:solidFill>
                <a:schemeClr val="tx1">
                  <a:lumMod val="75000"/>
                  <a:lumOff val="25000"/>
                </a:schemeClr>
              </a:solidFill>
              <a:latin typeface="Segoe UI Light"/>
              <a:ea typeface="微软雅黑"/>
              <a:cs typeface="Segoe UI Light"/>
            </a:endParaRPr>
          </a:p>
        </p:txBody>
      </p:sp>
      <p:sp>
        <p:nvSpPr>
          <p:cNvPr id="5" name="矩形 4"/>
          <p:cNvSpPr/>
          <p:nvPr userDrawn="1"/>
        </p:nvSpPr>
        <p:spPr>
          <a:xfrm>
            <a:off x="440603" y="182445"/>
            <a:ext cx="777777" cy="246221"/>
          </a:xfrm>
          <a:prstGeom prst="rect">
            <a:avLst/>
          </a:prstGeom>
        </p:spPr>
        <p:txBody>
          <a:bodyPr wrap="none">
            <a:spAutoFit/>
          </a:bodyPr>
          <a:lstStyle/>
          <a:p>
            <a:pPr defTabSz="609585"/>
            <a:r>
              <a:rPr kumimoji="1" lang="en-US" altLang="zh-CN" sz="1000" dirty="0">
                <a:solidFill>
                  <a:schemeClr val="tx1">
                    <a:lumMod val="75000"/>
                    <a:lumOff val="25000"/>
                  </a:schemeClr>
                </a:solidFill>
                <a:latin typeface="Segoe UI Light"/>
                <a:ea typeface="微软雅黑" charset="0"/>
                <a:cs typeface="Segoe UI Light"/>
              </a:rPr>
              <a:t>OfficePLUS</a:t>
            </a:r>
            <a:endParaRPr lang="zh-CN" altLang="en-US" sz="1000" dirty="0">
              <a:solidFill>
                <a:schemeClr val="tx1">
                  <a:lumMod val="75000"/>
                  <a:lumOff val="25000"/>
                </a:schemeClr>
              </a:solidFill>
              <a:latin typeface="Segoe UI Light"/>
              <a:ea typeface="微软雅黑" charset="0"/>
              <a:cs typeface="Segoe UI Light"/>
            </a:endParaRPr>
          </a:p>
        </p:txBody>
      </p:sp>
      <p:sp>
        <p:nvSpPr>
          <p:cNvPr id="9" name="文本框 8">
            <a:extLst>
              <a:ext uri="{FF2B5EF4-FFF2-40B4-BE49-F238E27FC236}">
                <a16:creationId xmlns:a16="http://schemas.microsoft.com/office/drawing/2014/main" id="{67B43CCB-1998-4484-B269-9ACB654ACB71}"/>
              </a:ext>
            </a:extLst>
          </p:cNvPr>
          <p:cNvSpPr txBox="1"/>
          <p:nvPr userDrawn="1"/>
        </p:nvSpPr>
        <p:spPr>
          <a:xfrm>
            <a:off x="431800" y="1174234"/>
            <a:ext cx="3467616" cy="584775"/>
          </a:xfrm>
          <a:prstGeom prst="rect">
            <a:avLst/>
          </a:prstGeom>
          <a:noFill/>
        </p:spPr>
        <p:txBody>
          <a:bodyPr wrap="none" rtlCol="0">
            <a:spAutoFit/>
          </a:bodyPr>
          <a:lstStyle/>
          <a:p>
            <a:r>
              <a:rPr lang="zh-CN" altLang="en-US" sz="3200" b="1">
                <a:solidFill>
                  <a:schemeClr val="tx1">
                    <a:lumMod val="85000"/>
                    <a:lumOff val="15000"/>
                  </a:schemeClr>
                </a:solidFill>
                <a:latin typeface="微软雅黑" panose="020B0503020204020204" pitchFamily="34" charset="-122"/>
                <a:ea typeface="微软雅黑" panose="020B0503020204020204" pitchFamily="34" charset="-122"/>
              </a:rPr>
              <a:t>一键调整模板颜色</a:t>
            </a:r>
            <a:endParaRPr lang="en-US" sz="3200" b="1">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10" name="图片 9">
            <a:extLst>
              <a:ext uri="{FF2B5EF4-FFF2-40B4-BE49-F238E27FC236}">
                <a16:creationId xmlns:a16="http://schemas.microsoft.com/office/drawing/2014/main" id="{CF1532F4-AF97-400D-84E6-F00D2B3D35D1}"/>
              </a:ext>
            </a:extLst>
          </p:cNvPr>
          <p:cNvPicPr>
            <a:picLocks noChangeAspect="1"/>
          </p:cNvPicPr>
          <p:nvPr userDrawn="1"/>
        </p:nvPicPr>
        <p:blipFill>
          <a:blip r:embed="rId2"/>
          <a:stretch>
            <a:fillRect/>
          </a:stretch>
        </p:blipFill>
        <p:spPr>
          <a:xfrm>
            <a:off x="431800" y="2138895"/>
            <a:ext cx="5295899" cy="3847021"/>
          </a:xfrm>
          <a:prstGeom prst="rect">
            <a:avLst/>
          </a:prstGeom>
          <a:ln>
            <a:solidFill>
              <a:schemeClr val="bg1">
                <a:lumMod val="65000"/>
              </a:schemeClr>
            </a:solidFill>
          </a:ln>
        </p:spPr>
      </p:pic>
      <p:pic>
        <p:nvPicPr>
          <p:cNvPr id="11" name="图片 10">
            <a:extLst>
              <a:ext uri="{FF2B5EF4-FFF2-40B4-BE49-F238E27FC236}">
                <a16:creationId xmlns:a16="http://schemas.microsoft.com/office/drawing/2014/main" id="{CA7E11C8-4335-45B0-A270-313A25ABC63F}"/>
              </a:ext>
            </a:extLst>
          </p:cNvPr>
          <p:cNvPicPr>
            <a:picLocks noChangeAspect="1"/>
          </p:cNvPicPr>
          <p:nvPr userDrawn="1"/>
        </p:nvPicPr>
        <p:blipFill>
          <a:blip r:embed="rId3"/>
          <a:stretch>
            <a:fillRect/>
          </a:stretch>
        </p:blipFill>
        <p:spPr>
          <a:xfrm>
            <a:off x="6464300" y="2138895"/>
            <a:ext cx="5295900" cy="3847022"/>
          </a:xfrm>
          <a:prstGeom prst="rect">
            <a:avLst/>
          </a:prstGeom>
          <a:ln>
            <a:solidFill>
              <a:schemeClr val="bg1">
                <a:lumMod val="65000"/>
              </a:schemeClr>
            </a:solidFill>
          </a:ln>
        </p:spPr>
      </p:pic>
      <p:sp>
        <p:nvSpPr>
          <p:cNvPr id="12" name="文本框 11">
            <a:extLst>
              <a:ext uri="{FF2B5EF4-FFF2-40B4-BE49-F238E27FC236}">
                <a16:creationId xmlns:a16="http://schemas.microsoft.com/office/drawing/2014/main" id="{45615889-3ACE-4C91-970F-789D759EAC1E}"/>
              </a:ext>
            </a:extLst>
          </p:cNvPr>
          <p:cNvSpPr txBox="1"/>
          <p:nvPr userDrawn="1"/>
        </p:nvSpPr>
        <p:spPr>
          <a:xfrm>
            <a:off x="333477" y="6061002"/>
            <a:ext cx="3183885" cy="276999"/>
          </a:xfrm>
          <a:prstGeom prst="rect">
            <a:avLst/>
          </a:prstGeom>
          <a:noFill/>
        </p:spPr>
        <p:txBody>
          <a:bodyPr wrap="none" rtlCol="0">
            <a:spAutoFit/>
          </a:bodyPr>
          <a:lstStyle/>
          <a:p>
            <a:r>
              <a:rPr lang="en-US" sz="1200" spc="150">
                <a:latin typeface="微软雅黑" panose="020B0503020204020204" pitchFamily="34" charset="-122"/>
                <a:ea typeface="微软雅黑" panose="020B0503020204020204" pitchFamily="34" charset="-122"/>
              </a:rPr>
              <a:t>1.</a:t>
            </a:r>
            <a:r>
              <a:rPr lang="zh-CN" altLang="en-US" sz="1200" spc="150">
                <a:latin typeface="微软雅黑" panose="020B0503020204020204" pitchFamily="34" charset="-122"/>
                <a:ea typeface="微软雅黑" panose="020B0503020204020204" pitchFamily="34" charset="-122"/>
              </a:rPr>
              <a:t> 选择“设计”</a:t>
            </a:r>
            <a:r>
              <a:rPr lang="en-US" altLang="zh-CN" sz="1200" spc="150">
                <a:latin typeface="微软雅黑" panose="020B0503020204020204" pitchFamily="34" charset="-122"/>
                <a:ea typeface="微软雅黑" panose="020B0503020204020204" pitchFamily="34" charset="-122"/>
              </a:rPr>
              <a:t>-</a:t>
            </a:r>
            <a:r>
              <a:rPr lang="zh-CN" altLang="en-US" sz="1200" spc="150">
                <a:latin typeface="微软雅黑" panose="020B0503020204020204" pitchFamily="34" charset="-122"/>
                <a:ea typeface="微软雅黑" panose="020B0503020204020204" pitchFamily="34" charset="-122"/>
              </a:rPr>
              <a:t>“变体”</a:t>
            </a:r>
            <a:r>
              <a:rPr lang="en-US" altLang="zh-CN" sz="1200" spc="150">
                <a:latin typeface="微软雅黑" panose="020B0503020204020204" pitchFamily="34" charset="-122"/>
                <a:ea typeface="微软雅黑" panose="020B0503020204020204" pitchFamily="34" charset="-122"/>
              </a:rPr>
              <a:t>-</a:t>
            </a:r>
            <a:r>
              <a:rPr lang="zh-CN" altLang="en-US" sz="1200" spc="150">
                <a:latin typeface="微软雅黑" panose="020B0503020204020204" pitchFamily="34" charset="-122"/>
                <a:ea typeface="微软雅黑" panose="020B0503020204020204" pitchFamily="34" charset="-122"/>
              </a:rPr>
              <a:t>“颜色”；</a:t>
            </a:r>
            <a:endParaRPr lang="en-US" sz="1200" spc="150">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CD19D40D-978A-4E04-8450-F6DC61B85399}"/>
              </a:ext>
            </a:extLst>
          </p:cNvPr>
          <p:cNvSpPr txBox="1"/>
          <p:nvPr userDrawn="1"/>
        </p:nvSpPr>
        <p:spPr>
          <a:xfrm>
            <a:off x="6360651" y="6061002"/>
            <a:ext cx="4562467" cy="276999"/>
          </a:xfrm>
          <a:prstGeom prst="rect">
            <a:avLst/>
          </a:prstGeom>
          <a:noFill/>
        </p:spPr>
        <p:txBody>
          <a:bodyPr wrap="none" rtlCol="0">
            <a:spAutoFit/>
          </a:bodyPr>
          <a:lstStyle/>
          <a:p>
            <a:r>
              <a:rPr lang="en-US" sz="1200" spc="150">
                <a:latin typeface="微软雅黑" panose="020B0503020204020204" pitchFamily="34" charset="-122"/>
                <a:ea typeface="微软雅黑" panose="020B0503020204020204" pitchFamily="34" charset="-122"/>
              </a:rPr>
              <a:t>2.</a:t>
            </a:r>
            <a:r>
              <a:rPr lang="zh-CN" altLang="en-US" sz="1200" spc="150">
                <a:latin typeface="微软雅黑" panose="020B0503020204020204" pitchFamily="34" charset="-122"/>
                <a:ea typeface="微软雅黑" panose="020B0503020204020204" pitchFamily="34" charset="-122"/>
              </a:rPr>
              <a:t> 选择你喜欢的颜色搭配，模板一秒调整为你选颜色。</a:t>
            </a:r>
            <a:endParaRPr lang="en-US" sz="1200" spc="150">
              <a:latin typeface="微软雅黑" panose="020B0503020204020204" pitchFamily="34" charset="-122"/>
              <a:ea typeface="微软雅黑" panose="020B0503020204020204" pitchFamily="34" charset="-122"/>
            </a:endParaRPr>
          </a:p>
        </p:txBody>
      </p:sp>
      <p:pic>
        <p:nvPicPr>
          <p:cNvPr id="14" name="图片 13">
            <a:extLst>
              <a:ext uri="{FF2B5EF4-FFF2-40B4-BE49-F238E27FC236}">
                <a16:creationId xmlns:a16="http://schemas.microsoft.com/office/drawing/2014/main" id="{299860AF-0C43-4649-A586-85D19517B6FC}"/>
              </a:ext>
            </a:extLst>
          </p:cNvPr>
          <p:cNvPicPr>
            <a:picLocks noChangeAspect="1"/>
          </p:cNvPicPr>
          <p:nvPr userDrawn="1"/>
        </p:nvPicPr>
        <p:blipFill>
          <a:blip r:embed="rId4"/>
          <a:stretch>
            <a:fillRect/>
          </a:stretch>
        </p:blipFill>
        <p:spPr>
          <a:xfrm>
            <a:off x="3005928" y="2609333"/>
            <a:ext cx="819667" cy="819667"/>
          </a:xfrm>
          <a:prstGeom prst="rect">
            <a:avLst/>
          </a:prstGeom>
          <a:effectLst>
            <a:outerShdw blurRad="50800" dist="38100" dir="2700000" algn="tl" rotWithShape="0">
              <a:prstClr val="black">
                <a:alpha val="40000"/>
              </a:prstClr>
            </a:outerShdw>
          </a:effectLst>
        </p:spPr>
      </p:pic>
      <p:pic>
        <p:nvPicPr>
          <p:cNvPr id="15" name="图片 14">
            <a:extLst>
              <a:ext uri="{FF2B5EF4-FFF2-40B4-BE49-F238E27FC236}">
                <a16:creationId xmlns:a16="http://schemas.microsoft.com/office/drawing/2014/main" id="{A6130A4D-8EC7-4AC1-B434-55DC69102864}"/>
              </a:ext>
            </a:extLst>
          </p:cNvPr>
          <p:cNvPicPr>
            <a:picLocks noChangeAspect="1"/>
          </p:cNvPicPr>
          <p:nvPr userDrawn="1"/>
        </p:nvPicPr>
        <p:blipFill>
          <a:blip r:embed="rId4"/>
          <a:stretch>
            <a:fillRect/>
          </a:stretch>
        </p:blipFill>
        <p:spPr>
          <a:xfrm>
            <a:off x="10787853" y="4257158"/>
            <a:ext cx="819667" cy="8196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61298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模板使用技巧2">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54DB237-C74A-4BA8-A097-6A053DD3C747}"/>
              </a:ext>
            </a:extLst>
          </p:cNvPr>
          <p:cNvSpPr/>
          <p:nvPr userDrawn="1"/>
        </p:nvSpPr>
        <p:spPr>
          <a:xfrm>
            <a:off x="440603" y="759873"/>
            <a:ext cx="1750800" cy="369332"/>
          </a:xfrm>
          <a:prstGeom prst="rect">
            <a:avLst/>
          </a:prstGeom>
        </p:spPr>
        <p:txBody>
          <a:bodyPr wrap="none">
            <a:spAutoFit/>
          </a:bodyPr>
          <a:lstStyle/>
          <a:p>
            <a:pPr defTabSz="609585"/>
            <a:r>
              <a:rPr lang="zh-CN" altLang="en-US" sz="1800">
                <a:solidFill>
                  <a:schemeClr val="tx1">
                    <a:lumMod val="75000"/>
                    <a:lumOff val="25000"/>
                  </a:schemeClr>
                </a:solidFill>
                <a:latin typeface="Segoe UI Light"/>
                <a:ea typeface="微软雅黑"/>
                <a:cs typeface="Segoe UI Light"/>
              </a:rPr>
              <a:t>模板使用技巧</a:t>
            </a:r>
            <a:r>
              <a:rPr lang="en-US" altLang="zh-CN" sz="1800">
                <a:solidFill>
                  <a:schemeClr val="tx1">
                    <a:lumMod val="75000"/>
                    <a:lumOff val="25000"/>
                  </a:schemeClr>
                </a:solidFill>
                <a:latin typeface="Segoe UI Light"/>
                <a:ea typeface="微软雅黑"/>
                <a:cs typeface="Segoe UI Light"/>
              </a:rPr>
              <a:t> 2</a:t>
            </a:r>
            <a:endParaRPr lang="zh-CN" altLang="en-US" sz="1800" dirty="0">
              <a:solidFill>
                <a:schemeClr val="tx1">
                  <a:lumMod val="75000"/>
                  <a:lumOff val="25000"/>
                </a:schemeClr>
              </a:solidFill>
              <a:latin typeface="Segoe UI Light"/>
              <a:ea typeface="微软雅黑"/>
              <a:cs typeface="Segoe UI Light"/>
            </a:endParaRPr>
          </a:p>
        </p:txBody>
      </p:sp>
      <p:sp>
        <p:nvSpPr>
          <p:cNvPr id="4" name="矩形 3">
            <a:extLst>
              <a:ext uri="{FF2B5EF4-FFF2-40B4-BE49-F238E27FC236}">
                <a16:creationId xmlns:a16="http://schemas.microsoft.com/office/drawing/2014/main" id="{4172DAD1-F67C-4AB8-ACEF-004237CB3D3F}"/>
              </a:ext>
            </a:extLst>
          </p:cNvPr>
          <p:cNvSpPr/>
          <p:nvPr userDrawn="1"/>
        </p:nvSpPr>
        <p:spPr>
          <a:xfrm>
            <a:off x="440603" y="182445"/>
            <a:ext cx="777777" cy="246221"/>
          </a:xfrm>
          <a:prstGeom prst="rect">
            <a:avLst/>
          </a:prstGeom>
        </p:spPr>
        <p:txBody>
          <a:bodyPr wrap="none">
            <a:spAutoFit/>
          </a:bodyPr>
          <a:lstStyle/>
          <a:p>
            <a:pPr defTabSz="609585"/>
            <a:r>
              <a:rPr kumimoji="1" lang="en-US" altLang="zh-CN" sz="1000" dirty="0">
                <a:solidFill>
                  <a:schemeClr val="tx1">
                    <a:lumMod val="75000"/>
                    <a:lumOff val="25000"/>
                  </a:schemeClr>
                </a:solidFill>
                <a:latin typeface="Segoe UI Light"/>
                <a:ea typeface="微软雅黑" charset="0"/>
                <a:cs typeface="Segoe UI Light"/>
              </a:rPr>
              <a:t>OfficePLUS</a:t>
            </a:r>
            <a:endParaRPr lang="zh-CN" altLang="en-US" sz="1000" dirty="0">
              <a:solidFill>
                <a:schemeClr val="tx1">
                  <a:lumMod val="75000"/>
                  <a:lumOff val="25000"/>
                </a:schemeClr>
              </a:solidFill>
              <a:latin typeface="Segoe UI Light"/>
              <a:ea typeface="微软雅黑" charset="0"/>
              <a:cs typeface="Segoe UI Light"/>
            </a:endParaRPr>
          </a:p>
        </p:txBody>
      </p:sp>
      <p:pic>
        <p:nvPicPr>
          <p:cNvPr id="5" name="图片 4">
            <a:extLst>
              <a:ext uri="{FF2B5EF4-FFF2-40B4-BE49-F238E27FC236}">
                <a16:creationId xmlns:a16="http://schemas.microsoft.com/office/drawing/2014/main" id="{F300B558-79C0-475E-84A0-11700A36CAB6}"/>
              </a:ext>
            </a:extLst>
          </p:cNvPr>
          <p:cNvPicPr>
            <a:picLocks noChangeAspect="1"/>
          </p:cNvPicPr>
          <p:nvPr userDrawn="1"/>
        </p:nvPicPr>
        <p:blipFill>
          <a:blip r:embed="rId2"/>
          <a:stretch>
            <a:fillRect/>
          </a:stretch>
        </p:blipFill>
        <p:spPr>
          <a:xfrm>
            <a:off x="431800" y="2138895"/>
            <a:ext cx="5295899" cy="3847021"/>
          </a:xfrm>
          <a:prstGeom prst="rect">
            <a:avLst/>
          </a:prstGeom>
          <a:ln>
            <a:solidFill>
              <a:schemeClr val="bg1">
                <a:lumMod val="65000"/>
              </a:schemeClr>
            </a:solidFill>
          </a:ln>
        </p:spPr>
      </p:pic>
      <p:pic>
        <p:nvPicPr>
          <p:cNvPr id="6" name="图片 5">
            <a:extLst>
              <a:ext uri="{FF2B5EF4-FFF2-40B4-BE49-F238E27FC236}">
                <a16:creationId xmlns:a16="http://schemas.microsoft.com/office/drawing/2014/main" id="{ADFDE997-A67B-4FD0-B6AC-78D1EFE63489}"/>
              </a:ext>
            </a:extLst>
          </p:cNvPr>
          <p:cNvPicPr>
            <a:picLocks noChangeAspect="1"/>
          </p:cNvPicPr>
          <p:nvPr userDrawn="1"/>
        </p:nvPicPr>
        <p:blipFill>
          <a:blip r:embed="rId3"/>
          <a:stretch>
            <a:fillRect/>
          </a:stretch>
        </p:blipFill>
        <p:spPr>
          <a:xfrm>
            <a:off x="6464301" y="2138895"/>
            <a:ext cx="5295900" cy="3847022"/>
          </a:xfrm>
          <a:prstGeom prst="rect">
            <a:avLst/>
          </a:prstGeom>
          <a:ln>
            <a:solidFill>
              <a:schemeClr val="bg1">
                <a:lumMod val="65000"/>
              </a:schemeClr>
            </a:solidFill>
          </a:ln>
        </p:spPr>
      </p:pic>
      <p:sp>
        <p:nvSpPr>
          <p:cNvPr id="7" name="文本框 6">
            <a:extLst>
              <a:ext uri="{FF2B5EF4-FFF2-40B4-BE49-F238E27FC236}">
                <a16:creationId xmlns:a16="http://schemas.microsoft.com/office/drawing/2014/main" id="{3E1E676E-E869-48CE-BFB9-1C7FC981B376}"/>
              </a:ext>
            </a:extLst>
          </p:cNvPr>
          <p:cNvSpPr txBox="1"/>
          <p:nvPr userDrawn="1"/>
        </p:nvSpPr>
        <p:spPr>
          <a:xfrm>
            <a:off x="431800" y="1174234"/>
            <a:ext cx="3467616" cy="584775"/>
          </a:xfrm>
          <a:prstGeom prst="rect">
            <a:avLst/>
          </a:prstGeom>
          <a:noFill/>
        </p:spPr>
        <p:txBody>
          <a:bodyPr wrap="none" rtlCol="0">
            <a:spAutoFit/>
          </a:bodyPr>
          <a:lstStyle/>
          <a:p>
            <a:r>
              <a:rPr lang="zh-CN" altLang="en-US" sz="3200" b="1">
                <a:solidFill>
                  <a:schemeClr val="tx1">
                    <a:lumMod val="85000"/>
                    <a:lumOff val="15000"/>
                  </a:schemeClr>
                </a:solidFill>
                <a:latin typeface="微软雅黑" panose="020B0503020204020204" pitchFamily="34" charset="-122"/>
                <a:ea typeface="微软雅黑" panose="020B0503020204020204" pitchFamily="34" charset="-122"/>
              </a:rPr>
              <a:t>随时添加模板样式</a:t>
            </a:r>
            <a:endParaRPr lang="en-US" sz="3200" b="1">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7768A42A-9DCD-4784-A3EF-F1D80ADC183F}"/>
              </a:ext>
            </a:extLst>
          </p:cNvPr>
          <p:cNvSpPr txBox="1"/>
          <p:nvPr userDrawn="1"/>
        </p:nvSpPr>
        <p:spPr>
          <a:xfrm>
            <a:off x="333477" y="6061002"/>
            <a:ext cx="3010761" cy="276999"/>
          </a:xfrm>
          <a:prstGeom prst="rect">
            <a:avLst/>
          </a:prstGeom>
          <a:noFill/>
        </p:spPr>
        <p:txBody>
          <a:bodyPr wrap="none" rtlCol="0">
            <a:spAutoFit/>
          </a:bodyPr>
          <a:lstStyle/>
          <a:p>
            <a:r>
              <a:rPr lang="en-US" sz="1200" spc="150">
                <a:latin typeface="微软雅黑" panose="020B0503020204020204" pitchFamily="34" charset="-122"/>
                <a:ea typeface="微软雅黑" panose="020B0503020204020204" pitchFamily="34" charset="-122"/>
              </a:rPr>
              <a:t>1.</a:t>
            </a:r>
            <a:r>
              <a:rPr lang="zh-CN" altLang="en-US" sz="1200" spc="150">
                <a:latin typeface="微软雅黑" panose="020B0503020204020204" pitchFamily="34" charset="-122"/>
                <a:ea typeface="微软雅黑" panose="020B0503020204020204" pitchFamily="34" charset="-122"/>
              </a:rPr>
              <a:t> 选择“开始”</a:t>
            </a:r>
            <a:r>
              <a:rPr lang="en-US" altLang="zh-CN" sz="1200" spc="150">
                <a:latin typeface="微软雅黑" panose="020B0503020204020204" pitchFamily="34" charset="-122"/>
                <a:ea typeface="微软雅黑" panose="020B0503020204020204" pitchFamily="34" charset="-122"/>
              </a:rPr>
              <a:t>-</a:t>
            </a:r>
            <a:r>
              <a:rPr lang="zh-CN" altLang="en-US" sz="1200" spc="150">
                <a:latin typeface="微软雅黑" panose="020B0503020204020204" pitchFamily="34" charset="-122"/>
                <a:ea typeface="微软雅黑" panose="020B0503020204020204" pitchFamily="34" charset="-122"/>
              </a:rPr>
              <a:t>“新建幻灯片”；</a:t>
            </a:r>
            <a:endParaRPr lang="en-US" sz="1200" spc="150">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BF8689A3-CABF-445F-829F-6396154A55D1}"/>
              </a:ext>
            </a:extLst>
          </p:cNvPr>
          <p:cNvSpPr txBox="1"/>
          <p:nvPr userDrawn="1"/>
        </p:nvSpPr>
        <p:spPr>
          <a:xfrm>
            <a:off x="6360651" y="6061002"/>
            <a:ext cx="5256567" cy="276999"/>
          </a:xfrm>
          <a:prstGeom prst="rect">
            <a:avLst/>
          </a:prstGeom>
          <a:noFill/>
        </p:spPr>
        <p:txBody>
          <a:bodyPr wrap="none" rtlCol="0">
            <a:spAutoFit/>
          </a:bodyPr>
          <a:lstStyle/>
          <a:p>
            <a:r>
              <a:rPr lang="en-US" sz="1200" spc="150">
                <a:latin typeface="微软雅黑" panose="020B0503020204020204" pitchFamily="34" charset="-122"/>
                <a:ea typeface="微软雅黑" panose="020B0503020204020204" pitchFamily="34" charset="-122"/>
              </a:rPr>
              <a:t>2.</a:t>
            </a:r>
            <a:r>
              <a:rPr lang="zh-CN" altLang="en-US" sz="1200" spc="150">
                <a:latin typeface="微软雅黑" panose="020B0503020204020204" pitchFamily="34" charset="-122"/>
                <a:ea typeface="微软雅黑" panose="020B0503020204020204" pitchFamily="34" charset="-122"/>
              </a:rPr>
              <a:t> 选择你需要的页面，如封面页，目录页，副标题页，内容页等</a:t>
            </a:r>
            <a:r>
              <a:rPr lang="en-US" altLang="zh-CN" sz="1200" spc="150">
                <a:latin typeface="微软雅黑" panose="020B0503020204020204" pitchFamily="34" charset="-122"/>
                <a:ea typeface="微软雅黑" panose="020B0503020204020204" pitchFamily="34" charset="-122"/>
              </a:rPr>
              <a:t>…</a:t>
            </a:r>
            <a:endParaRPr lang="en-US" sz="1200" spc="150">
              <a:latin typeface="微软雅黑" panose="020B0503020204020204" pitchFamily="34" charset="-122"/>
              <a:ea typeface="微软雅黑" panose="020B0503020204020204" pitchFamily="34" charset="-122"/>
            </a:endParaRPr>
          </a:p>
        </p:txBody>
      </p:sp>
      <p:pic>
        <p:nvPicPr>
          <p:cNvPr id="10" name="图片 9">
            <a:extLst>
              <a:ext uri="{FF2B5EF4-FFF2-40B4-BE49-F238E27FC236}">
                <a16:creationId xmlns:a16="http://schemas.microsoft.com/office/drawing/2014/main" id="{D7C9996A-24BA-4EE9-BA5A-589E1841918D}"/>
              </a:ext>
            </a:extLst>
          </p:cNvPr>
          <p:cNvPicPr>
            <a:picLocks noChangeAspect="1"/>
          </p:cNvPicPr>
          <p:nvPr userDrawn="1"/>
        </p:nvPicPr>
        <p:blipFill>
          <a:blip r:embed="rId4"/>
          <a:stretch>
            <a:fillRect/>
          </a:stretch>
        </p:blipFill>
        <p:spPr>
          <a:xfrm>
            <a:off x="700878" y="2428358"/>
            <a:ext cx="819667" cy="8196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103332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关注服务号">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F3BB9638-2D2F-48B1-A8CF-673B237DCC17}"/>
              </a:ext>
            </a:extLst>
          </p:cNvPr>
          <p:cNvSpPr/>
          <p:nvPr userDrawn="1"/>
        </p:nvSpPr>
        <p:spPr>
          <a:xfrm>
            <a:off x="0" y="3429000"/>
            <a:ext cx="12192000" cy="3429000"/>
          </a:xfrm>
          <a:prstGeom prst="rect">
            <a:avLst/>
          </a:prstGeom>
          <a:solidFill>
            <a:srgbClr val="E73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pitchFamily="34" charset="-122"/>
              <a:ea typeface="微软雅黑" panose="020B0503020204020204" pitchFamily="34" charset="-122"/>
            </a:endParaRPr>
          </a:p>
        </p:txBody>
      </p:sp>
      <p:sp>
        <p:nvSpPr>
          <p:cNvPr id="4" name="矩形: 圆角 3">
            <a:extLst>
              <a:ext uri="{FF2B5EF4-FFF2-40B4-BE49-F238E27FC236}">
                <a16:creationId xmlns:a16="http://schemas.microsoft.com/office/drawing/2014/main" id="{120C7C91-35F0-46E5-B511-2314CED2655F}"/>
              </a:ext>
            </a:extLst>
          </p:cNvPr>
          <p:cNvSpPr/>
          <p:nvPr userDrawn="1"/>
        </p:nvSpPr>
        <p:spPr>
          <a:xfrm>
            <a:off x="1079465" y="1527629"/>
            <a:ext cx="3802742" cy="3802742"/>
          </a:xfrm>
          <a:prstGeom prst="roundRect">
            <a:avLst>
              <a:gd name="adj" fmla="val 5598"/>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pitchFamily="34" charset="-122"/>
              <a:ea typeface="微软雅黑" panose="020B0503020204020204" pitchFamily="34" charset="-122"/>
            </a:endParaRPr>
          </a:p>
        </p:txBody>
      </p:sp>
      <p:pic>
        <p:nvPicPr>
          <p:cNvPr id="5" name="图片 4" descr="图片包含 纵横字谜, 文字&#10;&#10;已生成极高可信度的说明">
            <a:extLst>
              <a:ext uri="{FF2B5EF4-FFF2-40B4-BE49-F238E27FC236}">
                <a16:creationId xmlns:a16="http://schemas.microsoft.com/office/drawing/2014/main" id="{25779B21-3BC1-4E47-8650-6B0E785B5142}"/>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1308065" y="1756229"/>
            <a:ext cx="3345542" cy="3345542"/>
          </a:xfrm>
          <a:prstGeom prst="rect">
            <a:avLst/>
          </a:prstGeom>
        </p:spPr>
      </p:pic>
      <p:sp>
        <p:nvSpPr>
          <p:cNvPr id="6" name="文本框 5">
            <a:extLst>
              <a:ext uri="{FF2B5EF4-FFF2-40B4-BE49-F238E27FC236}">
                <a16:creationId xmlns:a16="http://schemas.microsoft.com/office/drawing/2014/main" id="{343024A3-25F7-4B9A-9876-36F35421F6E6}"/>
              </a:ext>
            </a:extLst>
          </p:cNvPr>
          <p:cNvSpPr txBox="1"/>
          <p:nvPr userDrawn="1"/>
        </p:nvSpPr>
        <p:spPr>
          <a:xfrm>
            <a:off x="5239657" y="1566506"/>
            <a:ext cx="6013185" cy="3549241"/>
          </a:xfrm>
          <a:prstGeom prst="rect">
            <a:avLst/>
          </a:prstGeom>
          <a:noFill/>
        </p:spPr>
        <p:txBody>
          <a:bodyPr wrap="none" rtlCol="0">
            <a:spAutoFit/>
          </a:bodyPr>
          <a:lstStyle/>
          <a:p>
            <a:pPr>
              <a:lnSpc>
                <a:spcPct val="150000"/>
              </a:lnSpc>
              <a:spcBef>
                <a:spcPts val="600"/>
              </a:spcBef>
            </a:pPr>
            <a:r>
              <a:rPr lang="zh-CN" altLang="en-US" sz="3600" b="1" ker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办公模板更新</a:t>
            </a:r>
            <a:endParaRPr lang="en-US" altLang="zh-CN" sz="3600" b="1" ker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a:p>
            <a:pPr>
              <a:lnSpc>
                <a:spcPct val="150000"/>
              </a:lnSpc>
              <a:spcBef>
                <a:spcPts val="600"/>
              </a:spcBef>
            </a:pPr>
            <a:r>
              <a:rPr lang="zh-CN" altLang="en-US" sz="3600" b="1" ker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微软</a:t>
            </a:r>
            <a:endParaRPr lang="en-US" altLang="zh-CN" sz="3600" b="1" ker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a:p>
            <a:pPr>
              <a:lnSpc>
                <a:spcPct val="150000"/>
              </a:lnSpc>
              <a:spcBef>
                <a:spcPts val="600"/>
              </a:spcBef>
            </a:pPr>
            <a:r>
              <a:rPr lang="zh-CN" altLang="en-US" sz="36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微信扫码关注</a:t>
            </a:r>
            <a:endParaRPr lang="en-US" altLang="zh-CN" sz="36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a:p>
            <a:pPr>
              <a:lnSpc>
                <a:spcPct val="150000"/>
              </a:lnSpc>
              <a:spcBef>
                <a:spcPts val="600"/>
              </a:spcBef>
            </a:pPr>
            <a:r>
              <a:rPr lang="zh-CN" altLang="en-US" sz="36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 微软</a:t>
            </a:r>
            <a:r>
              <a:rPr lang="en-US" altLang="zh-CN" sz="36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Office</a:t>
            </a:r>
            <a:r>
              <a:rPr lang="zh-CN" altLang="en-US" sz="36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文档 」服务号</a:t>
            </a:r>
            <a:endParaRPr lang="en-US" altLang="zh-CN" sz="36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pic>
        <p:nvPicPr>
          <p:cNvPr id="7" name="图片 6">
            <a:hlinkClick r:id="rId3"/>
            <a:extLst>
              <a:ext uri="{FF2B5EF4-FFF2-40B4-BE49-F238E27FC236}">
                <a16:creationId xmlns:a16="http://schemas.microsoft.com/office/drawing/2014/main" id="{5524D02C-49CE-4D3D-8B89-07CEC3966F49}"/>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239657" y="6345797"/>
            <a:ext cx="1712686" cy="226074"/>
          </a:xfrm>
          <a:prstGeom prst="rect">
            <a:avLst/>
          </a:prstGeom>
        </p:spPr>
      </p:pic>
    </p:spTree>
    <p:extLst>
      <p:ext uri="{BB962C8B-B14F-4D97-AF65-F5344CB8AC3E}">
        <p14:creationId xmlns:p14="http://schemas.microsoft.com/office/powerpoint/2010/main" val="2489587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使用小程序">
    <p:spTree>
      <p:nvGrpSpPr>
        <p:cNvPr id="1" name=""/>
        <p:cNvGrpSpPr/>
        <p:nvPr/>
      </p:nvGrpSpPr>
      <p:grpSpPr>
        <a:xfrm>
          <a:off x="0" y="0"/>
          <a:ext cx="0" cy="0"/>
          <a:chOff x="0" y="0"/>
          <a:chExt cx="0" cy="0"/>
        </a:xfrm>
      </p:grpSpPr>
      <p:cxnSp>
        <p:nvCxnSpPr>
          <p:cNvPr id="4" name="直接连接符 3">
            <a:extLst>
              <a:ext uri="{FF2B5EF4-FFF2-40B4-BE49-F238E27FC236}">
                <a16:creationId xmlns:a16="http://schemas.microsoft.com/office/drawing/2014/main" id="{3E71CC84-193F-4D28-98D9-17F9952F968C}"/>
              </a:ext>
            </a:extLst>
          </p:cNvPr>
          <p:cNvCxnSpPr/>
          <p:nvPr userDrawn="1"/>
        </p:nvCxnSpPr>
        <p:spPr>
          <a:xfrm>
            <a:off x="0" y="657288"/>
            <a:ext cx="12192000" cy="0"/>
          </a:xfrm>
          <a:prstGeom prst="line">
            <a:avLst/>
          </a:prstGeom>
          <a:ln>
            <a:solidFill>
              <a:srgbClr val="E73A1C"/>
            </a:solidFill>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id="{23A9F197-1133-4CEE-860F-85366976D0AC}"/>
              </a:ext>
            </a:extLst>
          </p:cNvPr>
          <p:cNvSpPr/>
          <p:nvPr userDrawn="1"/>
        </p:nvSpPr>
        <p:spPr>
          <a:xfrm>
            <a:off x="0" y="3091547"/>
            <a:ext cx="12192000" cy="3766453"/>
          </a:xfrm>
          <a:prstGeom prst="rect">
            <a:avLst/>
          </a:prstGeom>
          <a:solidFill>
            <a:srgbClr val="E73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pitchFamily="34" charset="-122"/>
              <a:ea typeface="微软雅黑" panose="020B0503020204020204" pitchFamily="34" charset="-122"/>
            </a:endParaRPr>
          </a:p>
        </p:txBody>
      </p:sp>
      <p:sp>
        <p:nvSpPr>
          <p:cNvPr id="8" name="矩形: 圆角 7">
            <a:extLst>
              <a:ext uri="{FF2B5EF4-FFF2-40B4-BE49-F238E27FC236}">
                <a16:creationId xmlns:a16="http://schemas.microsoft.com/office/drawing/2014/main" id="{AA954438-2CEB-4119-883B-8B9196F98504}"/>
              </a:ext>
            </a:extLst>
          </p:cNvPr>
          <p:cNvSpPr/>
          <p:nvPr userDrawn="1"/>
        </p:nvSpPr>
        <p:spPr>
          <a:xfrm>
            <a:off x="621395" y="1362836"/>
            <a:ext cx="3462340" cy="3462340"/>
          </a:xfrm>
          <a:prstGeom prst="roundRect">
            <a:avLst>
              <a:gd name="adj" fmla="val 5598"/>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pitchFamily="34" charset="-122"/>
              <a:ea typeface="微软雅黑" panose="020B0503020204020204" pitchFamily="34" charset="-122"/>
            </a:endParaRPr>
          </a:p>
        </p:txBody>
      </p:sp>
      <p:sp>
        <p:nvSpPr>
          <p:cNvPr id="9" name="矩形: 圆角 8">
            <a:extLst>
              <a:ext uri="{FF2B5EF4-FFF2-40B4-BE49-F238E27FC236}">
                <a16:creationId xmlns:a16="http://schemas.microsoft.com/office/drawing/2014/main" id="{4CD1A364-B227-4CFB-9287-6198C6C0443B}"/>
              </a:ext>
            </a:extLst>
          </p:cNvPr>
          <p:cNvSpPr/>
          <p:nvPr userDrawn="1"/>
        </p:nvSpPr>
        <p:spPr>
          <a:xfrm>
            <a:off x="4374467" y="1362836"/>
            <a:ext cx="3462340" cy="3462340"/>
          </a:xfrm>
          <a:prstGeom prst="roundRect">
            <a:avLst>
              <a:gd name="adj" fmla="val 5598"/>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BEA6AD26-5781-4DAD-8C16-8C73B2C177AD}"/>
              </a:ext>
            </a:extLst>
          </p:cNvPr>
          <p:cNvSpPr txBox="1"/>
          <p:nvPr userDrawn="1"/>
        </p:nvSpPr>
        <p:spPr>
          <a:xfrm>
            <a:off x="1656327" y="286129"/>
            <a:ext cx="8879354" cy="670120"/>
          </a:xfrm>
          <a:prstGeom prst="rect">
            <a:avLst/>
          </a:prstGeom>
          <a:solidFill>
            <a:schemeClr val="bg1"/>
          </a:solidFill>
        </p:spPr>
        <p:txBody>
          <a:bodyPr wrap="none" rtlCol="0">
            <a:spAutoFit/>
          </a:bodyPr>
          <a:lstStyle/>
          <a:p>
            <a:pPr algn="ctr">
              <a:lnSpc>
                <a:spcPct val="130000"/>
              </a:lnSpc>
              <a:spcBef>
                <a:spcPts val="600"/>
              </a:spcBef>
            </a:pPr>
            <a:r>
              <a:rPr lang="zh-CN" altLang="en-US" sz="3200" b="1" kern="0">
                <a:latin typeface="微软雅黑" panose="020B0503020204020204" pitchFamily="34" charset="-122"/>
                <a:ea typeface="微软雅黑" panose="020B0503020204020204" pitchFamily="34" charset="-122"/>
                <a:cs typeface="+mn-ea"/>
                <a:sym typeface="+mn-lt"/>
              </a:rPr>
              <a:t> 微信扫描小程序码，使用微软移动办公黑科技 </a:t>
            </a:r>
            <a:endParaRPr lang="en-US" sz="3200" b="1" kern="0" dirty="0">
              <a:latin typeface="微软雅黑" panose="020B0503020204020204" pitchFamily="34" charset="-122"/>
              <a:ea typeface="微软雅黑" panose="020B0503020204020204" pitchFamily="34" charset="-122"/>
              <a:cs typeface="+mn-ea"/>
              <a:sym typeface="+mn-lt"/>
            </a:endParaRPr>
          </a:p>
        </p:txBody>
      </p:sp>
      <p:cxnSp>
        <p:nvCxnSpPr>
          <p:cNvPr id="11" name="直接连接符 10">
            <a:extLst>
              <a:ext uri="{FF2B5EF4-FFF2-40B4-BE49-F238E27FC236}">
                <a16:creationId xmlns:a16="http://schemas.microsoft.com/office/drawing/2014/main" id="{72806FD0-33B9-40F1-B8F9-079524CA002C}"/>
              </a:ext>
            </a:extLst>
          </p:cNvPr>
          <p:cNvCxnSpPr>
            <a:cxnSpLocks/>
          </p:cNvCxnSpPr>
          <p:nvPr userDrawn="1"/>
        </p:nvCxnSpPr>
        <p:spPr>
          <a:xfrm flipH="1">
            <a:off x="1523089" y="369629"/>
            <a:ext cx="266460" cy="622048"/>
          </a:xfrm>
          <a:prstGeom prst="line">
            <a:avLst/>
          </a:prstGeom>
          <a:ln>
            <a:solidFill>
              <a:srgbClr val="E73A1C"/>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159FFD7E-3944-43A3-A5DD-D8673483D044}"/>
              </a:ext>
            </a:extLst>
          </p:cNvPr>
          <p:cNvCxnSpPr>
            <a:cxnSpLocks/>
          </p:cNvCxnSpPr>
          <p:nvPr userDrawn="1"/>
        </p:nvCxnSpPr>
        <p:spPr>
          <a:xfrm flipH="1">
            <a:off x="10402443" y="369629"/>
            <a:ext cx="266460" cy="622048"/>
          </a:xfrm>
          <a:prstGeom prst="line">
            <a:avLst/>
          </a:prstGeom>
          <a:ln>
            <a:solidFill>
              <a:srgbClr val="E73A1C"/>
            </a:solidFill>
          </a:ln>
        </p:spPr>
        <p:style>
          <a:lnRef idx="1">
            <a:schemeClr val="accent1"/>
          </a:lnRef>
          <a:fillRef idx="0">
            <a:schemeClr val="accent1"/>
          </a:fillRef>
          <a:effectRef idx="0">
            <a:schemeClr val="accent1"/>
          </a:effectRef>
          <a:fontRef idx="minor">
            <a:schemeClr val="tx1"/>
          </a:fontRef>
        </p:style>
      </p:cxnSp>
      <p:sp>
        <p:nvSpPr>
          <p:cNvPr id="13" name="矩形: 圆角 12">
            <a:extLst>
              <a:ext uri="{FF2B5EF4-FFF2-40B4-BE49-F238E27FC236}">
                <a16:creationId xmlns:a16="http://schemas.microsoft.com/office/drawing/2014/main" id="{C76706F4-B20C-489C-ACB9-010EF43FEF70}"/>
              </a:ext>
            </a:extLst>
          </p:cNvPr>
          <p:cNvSpPr/>
          <p:nvPr userDrawn="1"/>
        </p:nvSpPr>
        <p:spPr>
          <a:xfrm>
            <a:off x="8159751" y="1362836"/>
            <a:ext cx="3462340" cy="3462340"/>
          </a:xfrm>
          <a:prstGeom prst="roundRect">
            <a:avLst>
              <a:gd name="adj" fmla="val 5598"/>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pitchFamily="34" charset="-122"/>
              <a:ea typeface="微软雅黑" panose="020B0503020204020204" pitchFamily="34" charset="-122"/>
            </a:endParaRPr>
          </a:p>
        </p:txBody>
      </p:sp>
      <p:pic>
        <p:nvPicPr>
          <p:cNvPr id="14" name="图片 13">
            <a:extLst>
              <a:ext uri="{FF2B5EF4-FFF2-40B4-BE49-F238E27FC236}">
                <a16:creationId xmlns:a16="http://schemas.microsoft.com/office/drawing/2014/main" id="{C50F7A0F-4C8A-4DA1-8AA3-1810FF4E70A3}"/>
              </a:ext>
            </a:extLst>
          </p:cNvPr>
          <p:cNvPicPr>
            <a:picLocks noChangeAspect="1"/>
          </p:cNvPicPr>
          <p:nvPr userDrawn="1"/>
        </p:nvPicPr>
        <p:blipFill rotWithShape="1">
          <a:blip r:embed="rId2">
            <a:clrChange>
              <a:clrFrom>
                <a:srgbClr val="FFFFFF"/>
              </a:clrFrom>
              <a:clrTo>
                <a:srgbClr val="FFFFFF">
                  <a:alpha val="0"/>
                </a:srgbClr>
              </a:clrTo>
            </a:clrChange>
          </a:blip>
          <a:srcRect l="13924" t="13924" r="13924" b="13924"/>
          <a:stretch/>
        </p:blipFill>
        <p:spPr>
          <a:xfrm>
            <a:off x="4705130" y="1673081"/>
            <a:ext cx="2743200" cy="2743200"/>
          </a:xfrm>
          <a:prstGeom prst="rect">
            <a:avLst/>
          </a:prstGeom>
        </p:spPr>
      </p:pic>
      <p:pic>
        <p:nvPicPr>
          <p:cNvPr id="15" name="图片 14">
            <a:extLst>
              <a:ext uri="{FF2B5EF4-FFF2-40B4-BE49-F238E27FC236}">
                <a16:creationId xmlns:a16="http://schemas.microsoft.com/office/drawing/2014/main" id="{260AD2DE-F13F-4332-90AE-87C7001EAD9A}"/>
              </a:ext>
            </a:extLst>
          </p:cNvPr>
          <p:cNvPicPr>
            <a:picLocks noChangeAspect="1"/>
          </p:cNvPicPr>
          <p:nvPr userDrawn="1"/>
        </p:nvPicPr>
        <p:blipFill rotWithShape="1">
          <a:blip r:embed="rId3">
            <a:clrChange>
              <a:clrFrom>
                <a:srgbClr val="FFFFFF"/>
              </a:clrFrom>
              <a:clrTo>
                <a:srgbClr val="FFFFFF">
                  <a:alpha val="0"/>
                </a:srgbClr>
              </a:clrTo>
            </a:clrChange>
          </a:blip>
          <a:srcRect l="14439" r="14439"/>
          <a:stretch/>
        </p:blipFill>
        <p:spPr>
          <a:xfrm>
            <a:off x="8519321" y="1673081"/>
            <a:ext cx="2743200" cy="2743200"/>
          </a:xfrm>
          <a:prstGeom prst="rect">
            <a:avLst/>
          </a:prstGeom>
        </p:spPr>
      </p:pic>
      <p:pic>
        <p:nvPicPr>
          <p:cNvPr id="16" name="图片 15">
            <a:extLst>
              <a:ext uri="{FF2B5EF4-FFF2-40B4-BE49-F238E27FC236}">
                <a16:creationId xmlns:a16="http://schemas.microsoft.com/office/drawing/2014/main" id="{19418449-E7C2-4E37-8045-DD4782B12524}"/>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980965" y="1673081"/>
            <a:ext cx="2743200" cy="2743200"/>
          </a:xfrm>
          <a:prstGeom prst="rect">
            <a:avLst/>
          </a:prstGeom>
        </p:spPr>
      </p:pic>
      <p:sp>
        <p:nvSpPr>
          <p:cNvPr id="17" name="文本框 16">
            <a:extLst>
              <a:ext uri="{FF2B5EF4-FFF2-40B4-BE49-F238E27FC236}">
                <a16:creationId xmlns:a16="http://schemas.microsoft.com/office/drawing/2014/main" id="{9A11A6D6-1DBD-4A10-8942-D3DDC4E182E9}"/>
              </a:ext>
            </a:extLst>
          </p:cNvPr>
          <p:cNvSpPr txBox="1"/>
          <p:nvPr userDrawn="1"/>
        </p:nvSpPr>
        <p:spPr>
          <a:xfrm>
            <a:off x="987447" y="5138740"/>
            <a:ext cx="2730235" cy="907428"/>
          </a:xfrm>
          <a:prstGeom prst="rect">
            <a:avLst/>
          </a:prstGeom>
          <a:noFill/>
        </p:spPr>
        <p:txBody>
          <a:bodyPr wrap="none" rtlCol="0">
            <a:spAutoFit/>
          </a:bodyPr>
          <a:lstStyle/>
          <a:p>
            <a:pPr algn="ctr">
              <a:lnSpc>
                <a:spcPct val="140000"/>
              </a:lnSpc>
            </a:pPr>
            <a:r>
              <a:rPr lang="zh-CN" altLang="en-US" sz="2000" kern="0">
                <a:solidFill>
                  <a:schemeClr val="bg1">
                    <a:alpha val="77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在微信访问</a:t>
            </a:r>
            <a:r>
              <a:rPr lang="en-US" altLang="zh-CN" sz="2000" kern="0">
                <a:solidFill>
                  <a:schemeClr val="bg1">
                    <a:alpha val="77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OneDrive</a:t>
            </a:r>
          </a:p>
          <a:p>
            <a:pPr algn="ctr">
              <a:lnSpc>
                <a:spcPct val="140000"/>
              </a:lnSpc>
            </a:pPr>
            <a:r>
              <a:rPr lang="zh-CN" altLang="en-US" sz="20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 「 微软</a:t>
            </a:r>
            <a:r>
              <a:rPr lang="en-US" altLang="zh-CN" sz="20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Office</a:t>
            </a:r>
            <a:r>
              <a:rPr lang="zh-CN" altLang="en-US" sz="20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文档 」</a:t>
            </a:r>
            <a:endParaRPr lang="en-US" sz="20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
        <p:nvSpPr>
          <p:cNvPr id="18" name="文本框 17">
            <a:extLst>
              <a:ext uri="{FF2B5EF4-FFF2-40B4-BE49-F238E27FC236}">
                <a16:creationId xmlns:a16="http://schemas.microsoft.com/office/drawing/2014/main" id="{6274E825-3465-469E-BD06-097F250CA889}"/>
              </a:ext>
            </a:extLst>
          </p:cNvPr>
          <p:cNvSpPr txBox="1"/>
          <p:nvPr userDrawn="1"/>
        </p:nvSpPr>
        <p:spPr>
          <a:xfrm>
            <a:off x="4862328" y="5138740"/>
            <a:ext cx="2467342" cy="907428"/>
          </a:xfrm>
          <a:prstGeom prst="rect">
            <a:avLst/>
          </a:prstGeom>
          <a:noFill/>
        </p:spPr>
        <p:txBody>
          <a:bodyPr wrap="none" rtlCol="0">
            <a:spAutoFit/>
          </a:bodyPr>
          <a:lstStyle/>
          <a:p>
            <a:pPr algn="ctr">
              <a:lnSpc>
                <a:spcPct val="140000"/>
              </a:lnSpc>
            </a:pPr>
            <a:r>
              <a:rPr lang="zh-CN" altLang="en-US" sz="2000" kern="0">
                <a:solidFill>
                  <a:schemeClr val="bg1">
                    <a:alpha val="77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让你的文档会说话</a:t>
            </a:r>
            <a:endParaRPr lang="en-US" altLang="zh-CN" sz="2000" kern="0">
              <a:solidFill>
                <a:schemeClr val="bg1">
                  <a:alpha val="77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a:p>
            <a:pPr algn="ctr">
              <a:lnSpc>
                <a:spcPct val="140000"/>
              </a:lnSpc>
            </a:pPr>
            <a:r>
              <a:rPr lang="zh-CN" altLang="en-US" sz="20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 「 微软听听文档 」</a:t>
            </a:r>
          </a:p>
        </p:txBody>
      </p:sp>
      <p:sp>
        <p:nvSpPr>
          <p:cNvPr id="19" name="文本框 18">
            <a:extLst>
              <a:ext uri="{FF2B5EF4-FFF2-40B4-BE49-F238E27FC236}">
                <a16:creationId xmlns:a16="http://schemas.microsoft.com/office/drawing/2014/main" id="{4EC4AC92-2800-4841-84A3-26E495F2D178}"/>
              </a:ext>
            </a:extLst>
          </p:cNvPr>
          <p:cNvSpPr txBox="1"/>
          <p:nvPr userDrawn="1"/>
        </p:nvSpPr>
        <p:spPr>
          <a:xfrm>
            <a:off x="8644425" y="5138740"/>
            <a:ext cx="2492990" cy="907428"/>
          </a:xfrm>
          <a:prstGeom prst="rect">
            <a:avLst/>
          </a:prstGeom>
          <a:noFill/>
        </p:spPr>
        <p:txBody>
          <a:bodyPr wrap="none" rtlCol="0">
            <a:spAutoFit/>
          </a:bodyPr>
          <a:lstStyle/>
          <a:p>
            <a:pPr algn="ctr">
              <a:lnSpc>
                <a:spcPct val="140000"/>
              </a:lnSpc>
            </a:pPr>
            <a:r>
              <a:rPr lang="zh-CN" altLang="en-US" sz="2000" kern="0">
                <a:solidFill>
                  <a:schemeClr val="bg1">
                    <a:alpha val="77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你的文档创作小助手</a:t>
            </a:r>
            <a:endParaRPr lang="en-US" altLang="zh-CN" sz="2000" kern="0">
              <a:solidFill>
                <a:schemeClr val="bg1">
                  <a:alpha val="77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a:p>
            <a:pPr algn="ctr">
              <a:lnSpc>
                <a:spcPct val="140000"/>
              </a:lnSpc>
            </a:pPr>
            <a:r>
              <a:rPr lang="zh-CN" altLang="en-US" sz="20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 「 微软小蜜 」</a:t>
            </a:r>
          </a:p>
        </p:txBody>
      </p:sp>
      <p:cxnSp>
        <p:nvCxnSpPr>
          <p:cNvPr id="20" name="直接连接符 19">
            <a:extLst>
              <a:ext uri="{FF2B5EF4-FFF2-40B4-BE49-F238E27FC236}">
                <a16:creationId xmlns:a16="http://schemas.microsoft.com/office/drawing/2014/main" id="{F3D082CA-914B-42B8-A86E-16893B7234C9}"/>
              </a:ext>
            </a:extLst>
          </p:cNvPr>
          <p:cNvCxnSpPr/>
          <p:nvPr userDrawn="1"/>
        </p:nvCxnSpPr>
        <p:spPr>
          <a:xfrm>
            <a:off x="4198035" y="5330650"/>
            <a:ext cx="0" cy="653143"/>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5421E3BB-42AC-4DCD-9031-7215136A1844}"/>
              </a:ext>
            </a:extLst>
          </p:cNvPr>
          <p:cNvCxnSpPr/>
          <p:nvPr userDrawn="1"/>
        </p:nvCxnSpPr>
        <p:spPr>
          <a:xfrm>
            <a:off x="7976215" y="5330650"/>
            <a:ext cx="0" cy="653143"/>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2" name="图片 21">
            <a:hlinkClick r:id="rId5"/>
            <a:extLst>
              <a:ext uri="{FF2B5EF4-FFF2-40B4-BE49-F238E27FC236}">
                <a16:creationId xmlns:a16="http://schemas.microsoft.com/office/drawing/2014/main" id="{46C855E7-2DCA-4970-A954-7CB7F69FADAB}"/>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239657" y="6345797"/>
            <a:ext cx="1712686" cy="226074"/>
          </a:xfrm>
          <a:prstGeom prst="rect">
            <a:avLst/>
          </a:prstGeom>
        </p:spPr>
      </p:pic>
    </p:spTree>
    <p:extLst>
      <p:ext uri="{BB962C8B-B14F-4D97-AF65-F5344CB8AC3E}">
        <p14:creationId xmlns:p14="http://schemas.microsoft.com/office/powerpoint/2010/main" val="2622693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注页">
    <p:bg>
      <p:bgPr>
        <a:solidFill>
          <a:srgbClr val="E73A1C"/>
        </a:solidFill>
        <a:effectLst/>
      </p:bgPr>
    </p:bg>
    <p:spTree>
      <p:nvGrpSpPr>
        <p:cNvPr id="1" name=""/>
        <p:cNvGrpSpPr/>
        <p:nvPr/>
      </p:nvGrpSpPr>
      <p:grpSpPr>
        <a:xfrm>
          <a:off x="0" y="0"/>
          <a:ext cx="0" cy="0"/>
          <a:chOff x="0" y="0"/>
          <a:chExt cx="0" cy="0"/>
        </a:xfrm>
      </p:grpSpPr>
      <p:sp>
        <p:nvSpPr>
          <p:cNvPr id="6" name="矩形 5"/>
          <p:cNvSpPr/>
          <p:nvPr userDrawn="1"/>
        </p:nvSpPr>
        <p:spPr>
          <a:xfrm>
            <a:off x="440603" y="759873"/>
            <a:ext cx="662361" cy="379656"/>
          </a:xfrm>
          <a:prstGeom prst="rect">
            <a:avLst/>
          </a:prstGeom>
        </p:spPr>
        <p:txBody>
          <a:bodyPr wrap="none">
            <a:spAutoFit/>
          </a:bodyPr>
          <a:lstStyle/>
          <a:p>
            <a:pPr marL="0" marR="0" lvl="0" indent="0" defTabSz="609585"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srgbClr val="FFFFFF"/>
                </a:solidFill>
                <a:effectLst/>
                <a:uLnTx/>
                <a:uFillTx/>
                <a:latin typeface="Segoe UI Light"/>
                <a:ea typeface="微软雅黑"/>
                <a:cs typeface="Segoe UI Light"/>
              </a:rPr>
              <a:t>标注</a:t>
            </a:r>
          </a:p>
        </p:txBody>
      </p:sp>
      <p:sp>
        <p:nvSpPr>
          <p:cNvPr id="11" name="矩形 10"/>
          <p:cNvSpPr/>
          <p:nvPr userDrawn="1"/>
        </p:nvSpPr>
        <p:spPr>
          <a:xfrm>
            <a:off x="2572589" y="759873"/>
            <a:ext cx="1402001" cy="3453253"/>
          </a:xfrm>
          <a:prstGeom prst="rect">
            <a:avLst/>
          </a:prstGeom>
        </p:spPr>
        <p:txBody>
          <a:bodyPr wrap="square">
            <a:spAutoFit/>
          </a:bodyPr>
          <a:lstStyle/>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rPr>
              <a:t>字体使用 </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rPr>
              <a:t>行距</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rPr>
              <a:t>背景图片出处</a:t>
            </a:r>
          </a:p>
          <a:p>
            <a:pPr marL="0" marR="0" lvl="0" indent="0" defTabSz="609585" eaLnBrk="1" fontAlgn="auto" latinLnBrk="0" hangingPunct="1">
              <a:lnSpc>
                <a:spcPct val="13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rPr>
              <a:t>声明</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p:txBody>
      </p:sp>
      <p:sp>
        <p:nvSpPr>
          <p:cNvPr id="12" name="矩形 11"/>
          <p:cNvSpPr/>
          <p:nvPr userDrawn="1"/>
        </p:nvSpPr>
        <p:spPr>
          <a:xfrm>
            <a:off x="4153010" y="759873"/>
            <a:ext cx="7074345" cy="4239879"/>
          </a:xfrm>
          <a:prstGeom prst="rect">
            <a:avLst/>
          </a:prstGeom>
        </p:spPr>
        <p:txBody>
          <a:bodyPr wrap="square">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rPr>
              <a:t>英文 </a:t>
            </a:r>
            <a:r>
              <a:rPr kumimoji="0" lang="en-US" altLang="zh-CN" sz="1400" b="0" i="0" u="none" strike="noStrike" kern="0" cap="none" spc="0" normalizeH="0" baseline="0" noProof="0" dirty="0">
                <a:ln>
                  <a:noFill/>
                </a:ln>
                <a:solidFill>
                  <a:srgbClr val="FFFFFF"/>
                </a:solidFill>
                <a:effectLst/>
                <a:uLnTx/>
                <a:uFillTx/>
                <a:latin typeface="Segoe UI Light"/>
                <a:cs typeface="Segoe UI Light"/>
              </a:rPr>
              <a:t>Calibri</a:t>
            </a: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rPr>
              <a:t>中文 微软雅黑</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rPr>
              <a:t>正文 </a:t>
            </a:r>
            <a:r>
              <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rPr>
              <a:t>1.3</a:t>
            </a: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en-US" altLang="zh-CN" sz="1400" b="0" i="0" u="none" strike="noStrike" kern="0" cap="none" spc="0" normalizeH="0" baseline="0" noProof="0" dirty="0" err="1">
                <a:ln>
                  <a:noFill/>
                </a:ln>
                <a:solidFill>
                  <a:srgbClr val="FFFFFF"/>
                </a:solidFill>
                <a:effectLst/>
                <a:uLnTx/>
                <a:uFillTx/>
                <a:latin typeface="Segoe UI Light"/>
                <a:ea typeface="微软雅黑"/>
                <a:cs typeface="Segoe UI Light"/>
              </a:rPr>
              <a:t>cn.bing.com</a:t>
            </a: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本网站所提供的任何信息内容（包括但不限于 </a:t>
            </a:r>
            <a:r>
              <a:rPr kumimoji="0" lang="en-US" altLang="zh-CN"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PPT</a:t>
            </a:r>
            <a:r>
              <a:rPr kumimoji="0" lang="zh-CN" altLang="en-US"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 </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模板、</a:t>
            </a:r>
            <a:r>
              <a:rPr kumimoji="0" lang="en-US" altLang="zh-CN"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Word</a:t>
            </a:r>
            <a:r>
              <a:rPr kumimoji="0" lang="zh-CN" altLang="en-US"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 </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文档、</a:t>
            </a:r>
            <a:r>
              <a:rPr kumimoji="0" lang="en-US" altLang="zh-CN"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Excel</a:t>
            </a:r>
            <a:r>
              <a:rPr kumimoji="0" lang="zh-CN" altLang="en-US"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 </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图表、图片素材等）均受</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中华人民共和国著作权法</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信息网络传播权保护条例</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及其他适用的法律法规的保护，未经权利人书面明确授权，信息内容的任何部分</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包括图片或图表</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不得被全部或部分的复制、传播、销售，否则将承担法律责任。</a:t>
            </a:r>
          </a:p>
        </p:txBody>
      </p:sp>
      <p:sp>
        <p:nvSpPr>
          <p:cNvPr id="13" name="矩形 12"/>
          <p:cNvSpPr/>
          <p:nvPr userDrawn="1"/>
        </p:nvSpPr>
        <p:spPr>
          <a:xfrm>
            <a:off x="440603" y="182445"/>
            <a:ext cx="777777" cy="246221"/>
          </a:xfrm>
          <a:prstGeom prst="rect">
            <a:avLst/>
          </a:prstGeom>
        </p:spPr>
        <p:txBody>
          <a:bodyPr wrap="none">
            <a:spAutoFit/>
          </a:bodyPr>
          <a:lstStyle/>
          <a:p>
            <a:pPr marL="0" marR="0" lvl="0" indent="0" defTabSz="609585" eaLnBrk="1" fontAlgn="auto" latinLnBrk="0" hangingPunct="1">
              <a:lnSpc>
                <a:spcPct val="100000"/>
              </a:lnSpc>
              <a:spcBef>
                <a:spcPts val="0"/>
              </a:spcBef>
              <a:spcAft>
                <a:spcPts val="0"/>
              </a:spcAft>
              <a:buClrTx/>
              <a:buSzTx/>
              <a:buFontTx/>
              <a:buNone/>
              <a:tabLst/>
              <a:defRPr/>
            </a:pPr>
            <a:r>
              <a:rPr kumimoji="1" lang="en-US" altLang="zh-CN" sz="1000" b="0" i="0" u="none" strike="noStrike" kern="0" cap="none" spc="0" normalizeH="0" baseline="0" noProof="0" dirty="0">
                <a:ln>
                  <a:noFill/>
                </a:ln>
                <a:solidFill>
                  <a:prstClr val="white"/>
                </a:solidFill>
                <a:effectLst/>
                <a:uLnTx/>
                <a:uFillTx/>
                <a:latin typeface="Segoe UI Light"/>
                <a:ea typeface="微软雅黑" charset="0"/>
                <a:cs typeface="Segoe UI Light"/>
              </a:rPr>
              <a:t>OfficePLUS</a:t>
            </a:r>
            <a:endParaRPr kumimoji="0" lang="zh-CN" altLang="en-US" sz="1000" b="0" i="0" u="none" strike="noStrike" kern="0" cap="none" spc="0" normalizeH="0" baseline="0" noProof="0" dirty="0">
              <a:ln>
                <a:noFill/>
              </a:ln>
              <a:solidFill>
                <a:prstClr val="white"/>
              </a:solidFill>
              <a:effectLst/>
              <a:uLnTx/>
              <a:uFillTx/>
              <a:latin typeface="Segoe UI Light"/>
              <a:ea typeface="微软雅黑" charset="0"/>
              <a:cs typeface="Segoe UI Light"/>
            </a:endParaRPr>
          </a:p>
        </p:txBody>
      </p:sp>
    </p:spTree>
    <p:extLst>
      <p:ext uri="{BB962C8B-B14F-4D97-AF65-F5344CB8AC3E}">
        <p14:creationId xmlns:p14="http://schemas.microsoft.com/office/powerpoint/2010/main" val="3345027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三项目录">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组合 4"/>
          <p:cNvGrpSpPr/>
          <p:nvPr userDrawn="1"/>
        </p:nvGrpSpPr>
        <p:grpSpPr>
          <a:xfrm>
            <a:off x="0" y="-8111"/>
            <a:ext cx="12192000" cy="6866111"/>
            <a:chOff x="0" y="-8111"/>
            <a:chExt cx="12192000" cy="6866111"/>
          </a:xfrm>
        </p:grpSpPr>
        <p:sp>
          <p:nvSpPr>
            <p:cNvPr id="6" name="矩形 5"/>
            <p:cNvSpPr/>
            <p:nvPr/>
          </p:nvSpPr>
          <p:spPr>
            <a:xfrm>
              <a:off x="0" y="0"/>
              <a:ext cx="5502613" cy="685800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 name="矩形 2"/>
            <p:cNvSpPr/>
            <p:nvPr userDrawn="1"/>
          </p:nvSpPr>
          <p:spPr>
            <a:xfrm>
              <a:off x="5502613" y="-8111"/>
              <a:ext cx="6689387" cy="6866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文本占位符 22"/>
          <p:cNvSpPr>
            <a:spLocks noGrp="1"/>
          </p:cNvSpPr>
          <p:nvPr userDrawn="1">
            <p:ph type="body" sz="quarter" idx="10" hasCustomPrompt="1"/>
          </p:nvPr>
        </p:nvSpPr>
        <p:spPr>
          <a:xfrm>
            <a:off x="6096155" y="4330700"/>
            <a:ext cx="1701645" cy="369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lang="zh-CN" altLang="en-US" sz="2000" b="1" dirty="0">
                <a:solidFill>
                  <a:schemeClr val="lt1"/>
                </a:solidFill>
                <a:cs typeface="+mn-ea"/>
              </a:defRPr>
            </a:lvl1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zh-CN" sz="2000" b="1" dirty="0">
                <a:cs typeface="+mn-ea"/>
                <a:sym typeface="+mn-lt"/>
              </a:rPr>
              <a:t>Your keyword</a:t>
            </a:r>
            <a:endParaRPr lang="zh-CN" altLang="en-US" sz="2000" b="1" dirty="0">
              <a:cs typeface="+mn-ea"/>
              <a:sym typeface="+mn-lt"/>
            </a:endParaRPr>
          </a:p>
        </p:txBody>
      </p:sp>
      <p:sp>
        <p:nvSpPr>
          <p:cNvPr id="29" name="文本占位符 22"/>
          <p:cNvSpPr>
            <a:spLocks noGrp="1"/>
          </p:cNvSpPr>
          <p:nvPr userDrawn="1">
            <p:ph type="body" sz="quarter" idx="14" hasCustomPrompt="1"/>
          </p:nvPr>
        </p:nvSpPr>
        <p:spPr>
          <a:xfrm>
            <a:off x="6096000" y="1766017"/>
            <a:ext cx="5356070" cy="424732"/>
          </a:xfrm>
          <a:prstGeom prst="rect">
            <a:avLst/>
          </a:prstGeom>
          <a:noFill/>
        </p:spPr>
        <p:txBody>
          <a:bodyPr wrap="square" rtlCol="0">
            <a:sp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lang="zh-CN" altLang="en-US" sz="2400" b="1" dirty="0">
                <a:cs typeface="+mn-ea"/>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sz="2400" b="1" dirty="0">
                <a:cs typeface="+mn-ea"/>
                <a:sym typeface="+mn-lt"/>
              </a:rPr>
              <a:t>点击此处添加标题</a:t>
            </a:r>
          </a:p>
        </p:txBody>
      </p:sp>
      <p:sp>
        <p:nvSpPr>
          <p:cNvPr id="32" name="文本占位符 31"/>
          <p:cNvSpPr>
            <a:spLocks noGrp="1"/>
          </p:cNvSpPr>
          <p:nvPr userDrawn="1">
            <p:ph type="body" sz="quarter" idx="15" hasCustomPrompt="1"/>
          </p:nvPr>
        </p:nvSpPr>
        <p:spPr>
          <a:xfrm>
            <a:off x="6096000" y="2446338"/>
            <a:ext cx="5356225" cy="1752531"/>
          </a:xfrm>
          <a:prstGeom prst="rect">
            <a:avLst/>
          </a:prstGeom>
        </p:spPr>
        <p:txBody>
          <a:bodyPr>
            <a:sp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200">
                <a:solidFill>
                  <a:schemeClr val="bg1">
                    <a:lumMod val="50000"/>
                  </a:schemeClr>
                </a:solidFill>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zh-CN" altLang="en-US" sz="1200" dirty="0">
                <a:solidFill>
                  <a:schemeClr val="bg1">
                    <a:lumMod val="50000"/>
                  </a:schemeClr>
                </a:solidFill>
                <a:cs typeface="+mn-ea"/>
                <a:sym typeface="+mn-lt"/>
              </a:rPr>
              <a:t>标题数字等都可以通过点击和重新输入进行更改，顶部“开始”面板中可以对字体、字号、颜色、行距等进行修改。标题数字等都可以通过点击和重新输入进行更改，顶部“开始”面板中可以对字体、字号、颜色、行距等进行修改。标题数字等都可以通过点击和重新输入进行更改，顶部“开始”面板中可以对字体、字号、颜色、行距等进行修改。标题数字等都可以通过点击和重新输入进行更改，顶部“开始”面板中可以对字体、字号、颜色、行距等进行修改。</a:t>
            </a:r>
          </a:p>
        </p:txBody>
      </p:sp>
      <p:sp>
        <p:nvSpPr>
          <p:cNvPr id="30" name="文本占位符 22"/>
          <p:cNvSpPr>
            <a:spLocks noGrp="1"/>
          </p:cNvSpPr>
          <p:nvPr userDrawn="1">
            <p:ph type="body" sz="quarter" idx="17" hasCustomPrompt="1"/>
          </p:nvPr>
        </p:nvSpPr>
        <p:spPr>
          <a:xfrm>
            <a:off x="1757362" y="1512116"/>
            <a:ext cx="3276600" cy="812530"/>
          </a:xfrm>
          <a:prstGeom prst="rect">
            <a:avLst/>
          </a:prstGeom>
        </p:spPr>
        <p:txBody>
          <a:bodyPr wrap="square">
            <a:sp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lang="zh-CN" altLang="en-US" sz="1200" kern="1200" dirty="0">
                <a:solidFill>
                  <a:schemeClr val="bg1"/>
                </a:solidFill>
                <a:latin typeface="+mn-lt"/>
                <a:ea typeface="+mn-ea"/>
                <a:cs typeface="+mn-ea"/>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zh-CN" altLang="en-US" sz="1200" dirty="0">
                <a:solidFill>
                  <a:schemeClr val="bg1"/>
                </a:solidFill>
                <a:cs typeface="+mn-ea"/>
                <a:sym typeface="+mn-lt"/>
              </a:rPr>
              <a:t>标题数字等都可以通过点击和重新输入进行更改，顶部“开始”面板中可以对字体、字号、颜色、行距等进行修改。</a:t>
            </a:r>
          </a:p>
        </p:txBody>
      </p:sp>
      <p:sp>
        <p:nvSpPr>
          <p:cNvPr id="4" name="文本占位符 3"/>
          <p:cNvSpPr>
            <a:spLocks noGrp="1"/>
          </p:cNvSpPr>
          <p:nvPr userDrawn="1">
            <p:ph type="body" sz="quarter" idx="18" hasCustomPrompt="1"/>
          </p:nvPr>
        </p:nvSpPr>
        <p:spPr>
          <a:xfrm>
            <a:off x="842962" y="1373616"/>
            <a:ext cx="914400" cy="1089529"/>
          </a:xfrm>
          <a:prstGeom prst="rect">
            <a:avLst/>
          </a:prstGeom>
        </p:spPr>
        <p:txBody>
          <a:bodyPr>
            <a:spAutoFit/>
          </a:bodyPr>
          <a:lstStyle>
            <a:lvl1pPr marL="0" indent="0" algn="ctr">
              <a:buNone/>
              <a:defRPr sz="7200">
                <a:solidFill>
                  <a:schemeClr val="accent5"/>
                </a:solidFill>
              </a:defRPr>
            </a:lvl1pPr>
          </a:lstStyle>
          <a:p>
            <a:pPr lvl="0"/>
            <a:r>
              <a:rPr lang="en-US" altLang="zh-CN" dirty="0"/>
              <a:t>1</a:t>
            </a:r>
            <a:endParaRPr lang="zh-CN" altLang="en-US" dirty="0"/>
          </a:p>
        </p:txBody>
      </p:sp>
      <p:sp>
        <p:nvSpPr>
          <p:cNvPr id="33" name="文本占位符 22"/>
          <p:cNvSpPr>
            <a:spLocks noGrp="1"/>
          </p:cNvSpPr>
          <p:nvPr userDrawn="1">
            <p:ph type="body" sz="quarter" idx="19" hasCustomPrompt="1"/>
          </p:nvPr>
        </p:nvSpPr>
        <p:spPr>
          <a:xfrm>
            <a:off x="1757362" y="3023291"/>
            <a:ext cx="3276600" cy="812530"/>
          </a:xfrm>
          <a:prstGeom prst="rect">
            <a:avLst/>
          </a:prstGeom>
        </p:spPr>
        <p:txBody>
          <a:bodyPr wrap="square">
            <a:sp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lang="zh-CN" altLang="en-US" sz="1200" kern="1200" dirty="0">
                <a:solidFill>
                  <a:schemeClr val="bg1"/>
                </a:solidFill>
                <a:latin typeface="+mn-lt"/>
                <a:ea typeface="+mn-ea"/>
                <a:cs typeface="+mn-ea"/>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zh-CN" altLang="en-US" sz="1200" dirty="0">
                <a:solidFill>
                  <a:schemeClr val="bg1"/>
                </a:solidFill>
                <a:cs typeface="+mn-ea"/>
                <a:sym typeface="+mn-lt"/>
              </a:rPr>
              <a:t>标题数字等都可以通过点击和重新输入进行更改，顶部“开始”面板中可以对字体、字号、颜色、行距等进行修改。</a:t>
            </a:r>
          </a:p>
        </p:txBody>
      </p:sp>
      <p:sp>
        <p:nvSpPr>
          <p:cNvPr id="34" name="文本占位符 3"/>
          <p:cNvSpPr>
            <a:spLocks noGrp="1"/>
          </p:cNvSpPr>
          <p:nvPr userDrawn="1">
            <p:ph type="body" sz="quarter" idx="20" hasCustomPrompt="1"/>
          </p:nvPr>
        </p:nvSpPr>
        <p:spPr>
          <a:xfrm>
            <a:off x="842962" y="2884791"/>
            <a:ext cx="914400" cy="1089529"/>
          </a:xfrm>
          <a:prstGeom prst="rect">
            <a:avLst/>
          </a:prstGeom>
        </p:spPr>
        <p:txBody>
          <a:bodyPr>
            <a:spAutoFit/>
          </a:bodyPr>
          <a:lstStyle>
            <a:lvl1pPr marL="0" indent="0" algn="ctr">
              <a:buNone/>
              <a:defRPr sz="7200">
                <a:solidFill>
                  <a:schemeClr val="accent5"/>
                </a:solidFill>
              </a:defRPr>
            </a:lvl1pPr>
          </a:lstStyle>
          <a:p>
            <a:pPr lvl="0"/>
            <a:r>
              <a:rPr lang="en-US" altLang="zh-CN" dirty="0"/>
              <a:t>1</a:t>
            </a:r>
            <a:endParaRPr lang="zh-CN" altLang="en-US" dirty="0"/>
          </a:p>
        </p:txBody>
      </p:sp>
      <p:sp>
        <p:nvSpPr>
          <p:cNvPr id="35" name="文本占位符 22"/>
          <p:cNvSpPr>
            <a:spLocks noGrp="1"/>
          </p:cNvSpPr>
          <p:nvPr userDrawn="1">
            <p:ph type="body" sz="quarter" idx="21" hasCustomPrompt="1"/>
          </p:nvPr>
        </p:nvSpPr>
        <p:spPr>
          <a:xfrm>
            <a:off x="1757362" y="4535157"/>
            <a:ext cx="3276600" cy="812530"/>
          </a:xfrm>
          <a:prstGeom prst="rect">
            <a:avLst/>
          </a:prstGeom>
        </p:spPr>
        <p:txBody>
          <a:bodyPr wrap="square">
            <a:sp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lang="zh-CN" altLang="en-US" sz="1200" kern="1200" dirty="0">
                <a:solidFill>
                  <a:schemeClr val="bg1"/>
                </a:solidFill>
                <a:latin typeface="+mn-lt"/>
                <a:ea typeface="+mn-ea"/>
                <a:cs typeface="+mn-ea"/>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zh-CN" altLang="en-US" sz="1200" dirty="0">
                <a:solidFill>
                  <a:schemeClr val="bg1"/>
                </a:solidFill>
                <a:cs typeface="+mn-ea"/>
                <a:sym typeface="+mn-lt"/>
              </a:rPr>
              <a:t>标题数字等都可以通过点击和重新输入进行更改，顶部“开始”面板中可以对字体、字号、颜色、行距等进行修改。</a:t>
            </a:r>
          </a:p>
        </p:txBody>
      </p:sp>
      <p:sp>
        <p:nvSpPr>
          <p:cNvPr id="36" name="文本占位符 3"/>
          <p:cNvSpPr>
            <a:spLocks noGrp="1"/>
          </p:cNvSpPr>
          <p:nvPr userDrawn="1">
            <p:ph type="body" sz="quarter" idx="22" hasCustomPrompt="1"/>
          </p:nvPr>
        </p:nvSpPr>
        <p:spPr>
          <a:xfrm>
            <a:off x="842962" y="4396657"/>
            <a:ext cx="914400" cy="1089529"/>
          </a:xfrm>
          <a:prstGeom prst="rect">
            <a:avLst/>
          </a:prstGeom>
        </p:spPr>
        <p:txBody>
          <a:bodyPr>
            <a:spAutoFit/>
          </a:bodyPr>
          <a:lstStyle>
            <a:lvl1pPr marL="0" indent="0" algn="ctr">
              <a:buNone/>
              <a:defRPr sz="7200">
                <a:solidFill>
                  <a:schemeClr val="accent5"/>
                </a:solidFill>
              </a:defRPr>
            </a:lvl1pPr>
          </a:lstStyle>
          <a:p>
            <a:pPr lvl="0"/>
            <a:r>
              <a:rPr lang="en-US" altLang="zh-CN" dirty="0"/>
              <a:t>1</a:t>
            </a:r>
            <a:endParaRPr lang="zh-CN" altLang="en-US" dirty="0"/>
          </a:p>
        </p:txBody>
      </p:sp>
    </p:spTree>
    <p:extLst>
      <p:ext uri="{BB962C8B-B14F-4D97-AF65-F5344CB8AC3E}">
        <p14:creationId xmlns:p14="http://schemas.microsoft.com/office/powerpoint/2010/main" val="1504880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四项目录">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2" name="组合 21"/>
          <p:cNvGrpSpPr/>
          <p:nvPr userDrawn="1"/>
        </p:nvGrpSpPr>
        <p:grpSpPr>
          <a:xfrm>
            <a:off x="0" y="-8111"/>
            <a:ext cx="12192000" cy="6866111"/>
            <a:chOff x="0" y="-8111"/>
            <a:chExt cx="12192000" cy="6866111"/>
          </a:xfrm>
        </p:grpSpPr>
        <p:sp>
          <p:nvSpPr>
            <p:cNvPr id="23" name="矩形 22"/>
            <p:cNvSpPr/>
            <p:nvPr/>
          </p:nvSpPr>
          <p:spPr>
            <a:xfrm>
              <a:off x="0" y="0"/>
              <a:ext cx="5502613" cy="685800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4" name="矩形 23"/>
            <p:cNvSpPr/>
            <p:nvPr userDrawn="1"/>
          </p:nvSpPr>
          <p:spPr>
            <a:xfrm>
              <a:off x="5502613" y="-8111"/>
              <a:ext cx="6689387" cy="6866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 name="文本占位符 22"/>
          <p:cNvSpPr>
            <a:spLocks noGrp="1"/>
          </p:cNvSpPr>
          <p:nvPr>
            <p:ph type="body" sz="quarter" idx="14" hasCustomPrompt="1"/>
          </p:nvPr>
        </p:nvSpPr>
        <p:spPr>
          <a:xfrm>
            <a:off x="6096000" y="1766017"/>
            <a:ext cx="5356070" cy="424732"/>
          </a:xfrm>
          <a:prstGeom prst="rect">
            <a:avLst/>
          </a:prstGeom>
          <a:noFill/>
        </p:spPr>
        <p:txBody>
          <a:bodyPr wrap="square" rtlCol="0">
            <a:sp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lang="zh-CN" altLang="en-US" sz="2400" b="1" dirty="0">
                <a:cs typeface="+mn-ea"/>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sz="2400" b="1" dirty="0">
                <a:cs typeface="+mn-ea"/>
                <a:sym typeface="+mn-lt"/>
              </a:rPr>
              <a:t>点击此处添加标题</a:t>
            </a:r>
          </a:p>
        </p:txBody>
      </p:sp>
      <p:sp>
        <p:nvSpPr>
          <p:cNvPr id="32" name="文本占位符 31"/>
          <p:cNvSpPr>
            <a:spLocks noGrp="1"/>
          </p:cNvSpPr>
          <p:nvPr>
            <p:ph type="body" sz="quarter" idx="15" hasCustomPrompt="1"/>
          </p:nvPr>
        </p:nvSpPr>
        <p:spPr>
          <a:xfrm>
            <a:off x="6096000" y="2446338"/>
            <a:ext cx="5356225" cy="1752531"/>
          </a:xfrm>
          <a:prstGeom prst="rect">
            <a:avLst/>
          </a:prstGeom>
        </p:spPr>
        <p:txBody>
          <a:bodyPr>
            <a:sp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200">
                <a:solidFill>
                  <a:schemeClr val="bg1">
                    <a:lumMod val="50000"/>
                  </a:schemeClr>
                </a:solidFill>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zh-CN" altLang="en-US" sz="1200" dirty="0">
                <a:solidFill>
                  <a:schemeClr val="bg1">
                    <a:lumMod val="50000"/>
                  </a:schemeClr>
                </a:solidFill>
                <a:cs typeface="+mn-ea"/>
                <a:sym typeface="+mn-lt"/>
              </a:rPr>
              <a:t>标题数字等都可以通过点击和重新输入进行更改，顶部“开始”面板中可以对字体、字号、颜色、行距等进行修改。标题数字等都可以通过点击和重新输入进行更改，顶部“开始”面板中可以对字体、字号、颜色、行距等进行修改。标题数字等都可以通过点击和重新输入进行更改，顶部“开始”面板中可以对字体、字号、颜色、行距等进行修改。标题数字等都可以通过点击和重新输入进行更改，顶部“开始”面板中可以对字体、字号、颜色、行距等进行修改。</a:t>
            </a:r>
          </a:p>
        </p:txBody>
      </p:sp>
      <p:sp>
        <p:nvSpPr>
          <p:cNvPr id="30" name="文本占位符 22"/>
          <p:cNvSpPr>
            <a:spLocks noGrp="1"/>
          </p:cNvSpPr>
          <p:nvPr>
            <p:ph type="body" sz="quarter" idx="17" hasCustomPrompt="1"/>
          </p:nvPr>
        </p:nvSpPr>
        <p:spPr>
          <a:xfrm>
            <a:off x="1757362" y="726383"/>
            <a:ext cx="3276600" cy="812530"/>
          </a:xfrm>
          <a:prstGeom prst="rect">
            <a:avLst/>
          </a:prstGeom>
        </p:spPr>
        <p:txBody>
          <a:bodyPr wrap="square">
            <a:sp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lang="zh-CN" altLang="en-US" sz="1200" kern="1200" dirty="0">
                <a:solidFill>
                  <a:schemeClr val="bg1"/>
                </a:solidFill>
                <a:latin typeface="+mn-lt"/>
                <a:ea typeface="+mn-ea"/>
                <a:cs typeface="+mn-ea"/>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zh-CN" altLang="en-US" sz="1200" dirty="0">
                <a:solidFill>
                  <a:schemeClr val="bg1"/>
                </a:solidFill>
                <a:cs typeface="+mn-ea"/>
                <a:sym typeface="+mn-lt"/>
              </a:rPr>
              <a:t>标题数字等都可以通过点击和重新输入进行更改，顶部“开始”面板中可以对字体、字号、颜色、行距等进行修改。</a:t>
            </a:r>
          </a:p>
        </p:txBody>
      </p:sp>
      <p:sp>
        <p:nvSpPr>
          <p:cNvPr id="4" name="文本占位符 3"/>
          <p:cNvSpPr>
            <a:spLocks noGrp="1"/>
          </p:cNvSpPr>
          <p:nvPr>
            <p:ph type="body" sz="quarter" idx="18" hasCustomPrompt="1"/>
          </p:nvPr>
        </p:nvSpPr>
        <p:spPr>
          <a:xfrm>
            <a:off x="842962" y="587883"/>
            <a:ext cx="914400" cy="1089529"/>
          </a:xfrm>
          <a:prstGeom prst="rect">
            <a:avLst/>
          </a:prstGeom>
        </p:spPr>
        <p:txBody>
          <a:bodyPr>
            <a:spAutoFit/>
          </a:bodyPr>
          <a:lstStyle>
            <a:lvl1pPr marL="0" indent="0" algn="ctr">
              <a:buNone/>
              <a:defRPr sz="7200">
                <a:solidFill>
                  <a:schemeClr val="accent5"/>
                </a:solidFill>
              </a:defRPr>
            </a:lvl1pPr>
          </a:lstStyle>
          <a:p>
            <a:pPr lvl="0"/>
            <a:r>
              <a:rPr lang="en-US" altLang="zh-CN" dirty="0"/>
              <a:t>1</a:t>
            </a:r>
            <a:endParaRPr lang="zh-CN" altLang="en-US" dirty="0"/>
          </a:p>
        </p:txBody>
      </p:sp>
      <p:sp>
        <p:nvSpPr>
          <p:cNvPr id="33" name="文本占位符 22"/>
          <p:cNvSpPr>
            <a:spLocks noGrp="1"/>
          </p:cNvSpPr>
          <p:nvPr>
            <p:ph type="body" sz="quarter" idx="19" hasCustomPrompt="1"/>
          </p:nvPr>
        </p:nvSpPr>
        <p:spPr>
          <a:xfrm>
            <a:off x="1757362" y="2237558"/>
            <a:ext cx="3276600" cy="812530"/>
          </a:xfrm>
          <a:prstGeom prst="rect">
            <a:avLst/>
          </a:prstGeom>
        </p:spPr>
        <p:txBody>
          <a:bodyPr wrap="square">
            <a:sp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lang="zh-CN" altLang="en-US" sz="1200" kern="1200" dirty="0">
                <a:solidFill>
                  <a:schemeClr val="bg1"/>
                </a:solidFill>
                <a:latin typeface="+mn-lt"/>
                <a:ea typeface="+mn-ea"/>
                <a:cs typeface="+mn-ea"/>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zh-CN" altLang="en-US" sz="1200" dirty="0">
                <a:solidFill>
                  <a:schemeClr val="bg1"/>
                </a:solidFill>
                <a:cs typeface="+mn-ea"/>
                <a:sym typeface="+mn-lt"/>
              </a:rPr>
              <a:t>标题数字等都可以通过点击和重新输入进行更改，顶部“开始”面板中可以对字体、字号、颜色、行距等进行修改。</a:t>
            </a:r>
          </a:p>
        </p:txBody>
      </p:sp>
      <p:sp>
        <p:nvSpPr>
          <p:cNvPr id="34" name="文本占位符 3"/>
          <p:cNvSpPr>
            <a:spLocks noGrp="1"/>
          </p:cNvSpPr>
          <p:nvPr>
            <p:ph type="body" sz="quarter" idx="20" hasCustomPrompt="1"/>
          </p:nvPr>
        </p:nvSpPr>
        <p:spPr>
          <a:xfrm>
            <a:off x="842962" y="2099058"/>
            <a:ext cx="914400" cy="1089529"/>
          </a:xfrm>
          <a:prstGeom prst="rect">
            <a:avLst/>
          </a:prstGeom>
        </p:spPr>
        <p:txBody>
          <a:bodyPr>
            <a:spAutoFit/>
          </a:bodyPr>
          <a:lstStyle>
            <a:lvl1pPr marL="0" indent="0" algn="ctr">
              <a:buNone/>
              <a:defRPr sz="7200">
                <a:solidFill>
                  <a:schemeClr val="accent5"/>
                </a:solidFill>
              </a:defRPr>
            </a:lvl1pPr>
          </a:lstStyle>
          <a:p>
            <a:pPr lvl="0"/>
            <a:r>
              <a:rPr lang="en-US" altLang="zh-CN" dirty="0"/>
              <a:t>1</a:t>
            </a:r>
            <a:endParaRPr lang="zh-CN" altLang="en-US" dirty="0"/>
          </a:p>
        </p:txBody>
      </p:sp>
      <p:sp>
        <p:nvSpPr>
          <p:cNvPr id="35" name="文本占位符 22"/>
          <p:cNvSpPr>
            <a:spLocks noGrp="1"/>
          </p:cNvSpPr>
          <p:nvPr>
            <p:ph type="body" sz="quarter" idx="21" hasCustomPrompt="1"/>
          </p:nvPr>
        </p:nvSpPr>
        <p:spPr>
          <a:xfrm>
            <a:off x="1757362" y="3749424"/>
            <a:ext cx="3276600" cy="812530"/>
          </a:xfrm>
          <a:prstGeom prst="rect">
            <a:avLst/>
          </a:prstGeom>
        </p:spPr>
        <p:txBody>
          <a:bodyPr wrap="square">
            <a:sp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lang="zh-CN" altLang="en-US" sz="1200" kern="1200" dirty="0">
                <a:solidFill>
                  <a:schemeClr val="bg1"/>
                </a:solidFill>
                <a:latin typeface="+mn-lt"/>
                <a:ea typeface="+mn-ea"/>
                <a:cs typeface="+mn-ea"/>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zh-CN" altLang="en-US" sz="1200" dirty="0">
                <a:solidFill>
                  <a:schemeClr val="bg1"/>
                </a:solidFill>
                <a:cs typeface="+mn-ea"/>
                <a:sym typeface="+mn-lt"/>
              </a:rPr>
              <a:t>标题数字等都可以通过点击和重新输入进行更改，顶部“开始”面板中可以对字体、字号、颜色、行距等进行修改。</a:t>
            </a:r>
          </a:p>
        </p:txBody>
      </p:sp>
      <p:sp>
        <p:nvSpPr>
          <p:cNvPr id="36" name="文本占位符 3"/>
          <p:cNvSpPr>
            <a:spLocks noGrp="1"/>
          </p:cNvSpPr>
          <p:nvPr>
            <p:ph type="body" sz="quarter" idx="22" hasCustomPrompt="1"/>
          </p:nvPr>
        </p:nvSpPr>
        <p:spPr>
          <a:xfrm>
            <a:off x="842962" y="3610924"/>
            <a:ext cx="914400" cy="1089529"/>
          </a:xfrm>
          <a:prstGeom prst="rect">
            <a:avLst/>
          </a:prstGeom>
        </p:spPr>
        <p:txBody>
          <a:bodyPr>
            <a:spAutoFit/>
          </a:bodyPr>
          <a:lstStyle>
            <a:lvl1pPr marL="0" indent="0" algn="ctr">
              <a:buNone/>
              <a:defRPr sz="7200">
                <a:solidFill>
                  <a:schemeClr val="accent5"/>
                </a:solidFill>
              </a:defRPr>
            </a:lvl1pPr>
          </a:lstStyle>
          <a:p>
            <a:pPr lvl="0"/>
            <a:r>
              <a:rPr lang="en-US" altLang="zh-CN" dirty="0"/>
              <a:t>1</a:t>
            </a:r>
            <a:endParaRPr lang="zh-CN" altLang="en-US" dirty="0"/>
          </a:p>
        </p:txBody>
      </p:sp>
      <p:sp>
        <p:nvSpPr>
          <p:cNvPr id="16" name="文本占位符 22"/>
          <p:cNvSpPr>
            <a:spLocks noGrp="1"/>
          </p:cNvSpPr>
          <p:nvPr>
            <p:ph type="body" sz="quarter" idx="23" hasCustomPrompt="1"/>
          </p:nvPr>
        </p:nvSpPr>
        <p:spPr>
          <a:xfrm>
            <a:off x="1757362" y="5261290"/>
            <a:ext cx="3276600" cy="812530"/>
          </a:xfrm>
          <a:prstGeom prst="rect">
            <a:avLst/>
          </a:prstGeom>
        </p:spPr>
        <p:txBody>
          <a:bodyPr wrap="square">
            <a:sp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lang="zh-CN" altLang="en-US" sz="1200" kern="1200" dirty="0">
                <a:solidFill>
                  <a:schemeClr val="bg1"/>
                </a:solidFill>
                <a:latin typeface="+mn-lt"/>
                <a:ea typeface="+mn-ea"/>
                <a:cs typeface="+mn-ea"/>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zh-CN" altLang="en-US" sz="1200" dirty="0">
                <a:solidFill>
                  <a:schemeClr val="bg1"/>
                </a:solidFill>
                <a:cs typeface="+mn-ea"/>
                <a:sym typeface="+mn-lt"/>
              </a:rPr>
              <a:t>标题数字等都可以通过点击和重新输入进行更改，顶部“开始”面板中可以对字体、字号、颜色、行距等进行修改。</a:t>
            </a:r>
          </a:p>
        </p:txBody>
      </p:sp>
      <p:sp>
        <p:nvSpPr>
          <p:cNvPr id="17" name="文本占位符 3"/>
          <p:cNvSpPr>
            <a:spLocks noGrp="1"/>
          </p:cNvSpPr>
          <p:nvPr>
            <p:ph type="body" sz="quarter" idx="24" hasCustomPrompt="1"/>
          </p:nvPr>
        </p:nvSpPr>
        <p:spPr>
          <a:xfrm>
            <a:off x="842962" y="5122790"/>
            <a:ext cx="914400" cy="1089529"/>
          </a:xfrm>
          <a:prstGeom prst="rect">
            <a:avLst/>
          </a:prstGeom>
        </p:spPr>
        <p:txBody>
          <a:bodyPr>
            <a:spAutoFit/>
          </a:bodyPr>
          <a:lstStyle>
            <a:lvl1pPr marL="0" indent="0" algn="ctr">
              <a:buNone/>
              <a:defRPr sz="7200">
                <a:solidFill>
                  <a:schemeClr val="accent5"/>
                </a:solidFill>
              </a:defRPr>
            </a:lvl1pPr>
          </a:lstStyle>
          <a:p>
            <a:pPr lvl="0"/>
            <a:r>
              <a:rPr lang="en-US" altLang="zh-CN" dirty="0"/>
              <a:t>1</a:t>
            </a:r>
            <a:endParaRPr lang="zh-CN" altLang="en-US" dirty="0"/>
          </a:p>
        </p:txBody>
      </p:sp>
      <p:sp>
        <p:nvSpPr>
          <p:cNvPr id="18" name="文本占位符 22"/>
          <p:cNvSpPr>
            <a:spLocks noGrp="1"/>
          </p:cNvSpPr>
          <p:nvPr>
            <p:ph type="body" sz="quarter" idx="10" hasCustomPrompt="1"/>
          </p:nvPr>
        </p:nvSpPr>
        <p:spPr>
          <a:xfrm>
            <a:off x="6096155" y="4330700"/>
            <a:ext cx="1701645" cy="369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lang="zh-CN" altLang="en-US" sz="2000" b="1" dirty="0">
                <a:solidFill>
                  <a:schemeClr val="lt1"/>
                </a:solidFill>
                <a:cs typeface="+mn-ea"/>
              </a:defRPr>
            </a:lvl1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zh-CN" sz="2000" b="1" dirty="0">
                <a:cs typeface="+mn-ea"/>
                <a:sym typeface="+mn-lt"/>
              </a:rPr>
              <a:t>Your keyword</a:t>
            </a:r>
            <a:endParaRPr lang="zh-CN" altLang="en-US" sz="2000" b="1" dirty="0">
              <a:cs typeface="+mn-ea"/>
              <a:sym typeface="+mn-lt"/>
            </a:endParaRPr>
          </a:p>
        </p:txBody>
      </p:sp>
    </p:spTree>
    <p:extLst>
      <p:ext uri="{BB962C8B-B14F-4D97-AF65-F5344CB8AC3E}">
        <p14:creationId xmlns:p14="http://schemas.microsoft.com/office/powerpoint/2010/main" val="4137076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五项目录">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组合 25"/>
          <p:cNvGrpSpPr/>
          <p:nvPr userDrawn="1"/>
        </p:nvGrpSpPr>
        <p:grpSpPr>
          <a:xfrm>
            <a:off x="0" y="-8111"/>
            <a:ext cx="12192000" cy="6866111"/>
            <a:chOff x="0" y="-8111"/>
            <a:chExt cx="12192000" cy="6866111"/>
          </a:xfrm>
        </p:grpSpPr>
        <p:sp>
          <p:nvSpPr>
            <p:cNvPr id="27" name="矩形 26"/>
            <p:cNvSpPr/>
            <p:nvPr/>
          </p:nvSpPr>
          <p:spPr>
            <a:xfrm>
              <a:off x="0" y="0"/>
              <a:ext cx="5502613" cy="685800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8" name="矩形 27"/>
            <p:cNvSpPr/>
            <p:nvPr userDrawn="1"/>
          </p:nvSpPr>
          <p:spPr>
            <a:xfrm>
              <a:off x="5502613" y="-8111"/>
              <a:ext cx="6689387" cy="6866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 name="文本占位符 22"/>
          <p:cNvSpPr>
            <a:spLocks noGrp="1"/>
          </p:cNvSpPr>
          <p:nvPr>
            <p:ph type="body" sz="quarter" idx="14" hasCustomPrompt="1"/>
          </p:nvPr>
        </p:nvSpPr>
        <p:spPr>
          <a:xfrm>
            <a:off x="6096000" y="1766017"/>
            <a:ext cx="5356070" cy="424732"/>
          </a:xfrm>
          <a:prstGeom prst="rect">
            <a:avLst/>
          </a:prstGeom>
          <a:noFill/>
        </p:spPr>
        <p:txBody>
          <a:bodyPr wrap="square" rtlCol="0">
            <a:sp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lang="zh-CN" altLang="en-US" sz="2400" b="1" dirty="0">
                <a:cs typeface="+mn-ea"/>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sz="2400" b="1" dirty="0">
                <a:cs typeface="+mn-ea"/>
                <a:sym typeface="+mn-lt"/>
              </a:rPr>
              <a:t>点击此处添加标题</a:t>
            </a:r>
          </a:p>
        </p:txBody>
      </p:sp>
      <p:sp>
        <p:nvSpPr>
          <p:cNvPr id="32" name="文本占位符 31"/>
          <p:cNvSpPr>
            <a:spLocks noGrp="1"/>
          </p:cNvSpPr>
          <p:nvPr>
            <p:ph type="body" sz="quarter" idx="15" hasCustomPrompt="1"/>
          </p:nvPr>
        </p:nvSpPr>
        <p:spPr>
          <a:xfrm>
            <a:off x="6096000" y="2446338"/>
            <a:ext cx="5356225" cy="1752531"/>
          </a:xfrm>
          <a:prstGeom prst="rect">
            <a:avLst/>
          </a:prstGeom>
        </p:spPr>
        <p:txBody>
          <a:bodyPr>
            <a:sp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200">
                <a:solidFill>
                  <a:schemeClr val="bg1">
                    <a:lumMod val="50000"/>
                  </a:schemeClr>
                </a:solidFill>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zh-CN" altLang="en-US" sz="1200" dirty="0">
                <a:solidFill>
                  <a:schemeClr val="bg1">
                    <a:lumMod val="50000"/>
                  </a:schemeClr>
                </a:solidFill>
                <a:cs typeface="+mn-ea"/>
                <a:sym typeface="+mn-lt"/>
              </a:rPr>
              <a:t>标题数字等都可以通过点击和重新输入进行更改，顶部“开始”面板中可以对字体、字号、颜色、行距等进行修改。标题数字等都可以通过点击和重新输入进行更改，顶部“开始”面板中可以对字体、字号、颜色、行距等进行修改。标题数字等都可以通过点击和重新输入进行更改，顶部“开始”面板中可以对字体、字号、颜色、行距等进行修改。标题数字等都可以通过点击和重新输入进行更改，顶部“开始”面板中可以对字体、字号、颜色、行距等进行修改。</a:t>
            </a:r>
          </a:p>
        </p:txBody>
      </p:sp>
      <p:sp>
        <p:nvSpPr>
          <p:cNvPr id="30" name="文本占位符 22"/>
          <p:cNvSpPr>
            <a:spLocks noGrp="1"/>
          </p:cNvSpPr>
          <p:nvPr>
            <p:ph type="body" sz="quarter" idx="17" hasCustomPrompt="1"/>
          </p:nvPr>
        </p:nvSpPr>
        <p:spPr>
          <a:xfrm>
            <a:off x="1757362" y="647644"/>
            <a:ext cx="3276600" cy="812530"/>
          </a:xfrm>
          <a:prstGeom prst="rect">
            <a:avLst/>
          </a:prstGeom>
        </p:spPr>
        <p:txBody>
          <a:bodyPr wrap="square">
            <a:sp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lang="zh-CN" altLang="en-US" sz="1200" kern="1200" dirty="0">
                <a:solidFill>
                  <a:schemeClr val="bg1"/>
                </a:solidFill>
                <a:latin typeface="+mn-lt"/>
                <a:ea typeface="+mn-ea"/>
                <a:cs typeface="+mn-ea"/>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zh-CN" altLang="en-US" sz="1200" dirty="0">
                <a:solidFill>
                  <a:schemeClr val="bg1"/>
                </a:solidFill>
                <a:cs typeface="+mn-ea"/>
                <a:sym typeface="+mn-lt"/>
              </a:rPr>
              <a:t>标题数字等都可以通过点击和重新输入进行更改，顶部“开始”面板中可以对字体、字号、颜色、行距等进行修改。</a:t>
            </a:r>
          </a:p>
        </p:txBody>
      </p:sp>
      <p:sp>
        <p:nvSpPr>
          <p:cNvPr id="4" name="文本占位符 3"/>
          <p:cNvSpPr>
            <a:spLocks noGrp="1"/>
          </p:cNvSpPr>
          <p:nvPr>
            <p:ph type="body" sz="quarter" idx="18" hasCustomPrompt="1"/>
          </p:nvPr>
        </p:nvSpPr>
        <p:spPr>
          <a:xfrm>
            <a:off x="842962" y="509144"/>
            <a:ext cx="914400" cy="1089529"/>
          </a:xfrm>
          <a:prstGeom prst="rect">
            <a:avLst/>
          </a:prstGeom>
        </p:spPr>
        <p:txBody>
          <a:bodyPr>
            <a:spAutoFit/>
          </a:bodyPr>
          <a:lstStyle>
            <a:lvl1pPr marL="0" indent="0" algn="ctr">
              <a:buNone/>
              <a:defRPr sz="7200">
                <a:solidFill>
                  <a:schemeClr val="accent5"/>
                </a:solidFill>
              </a:defRPr>
            </a:lvl1pPr>
          </a:lstStyle>
          <a:p>
            <a:pPr lvl="0"/>
            <a:r>
              <a:rPr lang="en-US" altLang="zh-CN" dirty="0"/>
              <a:t>1</a:t>
            </a:r>
            <a:endParaRPr lang="zh-CN" altLang="en-US" dirty="0"/>
          </a:p>
        </p:txBody>
      </p:sp>
      <p:sp>
        <p:nvSpPr>
          <p:cNvPr id="14" name="文本占位符 22"/>
          <p:cNvSpPr>
            <a:spLocks noGrp="1"/>
          </p:cNvSpPr>
          <p:nvPr>
            <p:ph type="body" sz="quarter" idx="19" hasCustomPrompt="1"/>
          </p:nvPr>
        </p:nvSpPr>
        <p:spPr>
          <a:xfrm>
            <a:off x="1757362" y="1839058"/>
            <a:ext cx="3276600" cy="812530"/>
          </a:xfrm>
          <a:prstGeom prst="rect">
            <a:avLst/>
          </a:prstGeom>
        </p:spPr>
        <p:txBody>
          <a:bodyPr wrap="square">
            <a:sp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lang="zh-CN" altLang="en-US" sz="1200" kern="1200" dirty="0">
                <a:solidFill>
                  <a:schemeClr val="bg1"/>
                </a:solidFill>
                <a:latin typeface="+mn-lt"/>
                <a:ea typeface="+mn-ea"/>
                <a:cs typeface="+mn-ea"/>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zh-CN" altLang="en-US" sz="1200" dirty="0">
                <a:solidFill>
                  <a:schemeClr val="bg1"/>
                </a:solidFill>
                <a:cs typeface="+mn-ea"/>
                <a:sym typeface="+mn-lt"/>
              </a:rPr>
              <a:t>标题数字等都可以通过点击和重新输入进行更改，顶部“开始”面板中可以对字体、字号、颜色、行距等进行修改。</a:t>
            </a:r>
          </a:p>
        </p:txBody>
      </p:sp>
      <p:sp>
        <p:nvSpPr>
          <p:cNvPr id="15" name="文本占位符 3"/>
          <p:cNvSpPr>
            <a:spLocks noGrp="1"/>
          </p:cNvSpPr>
          <p:nvPr>
            <p:ph type="body" sz="quarter" idx="20" hasCustomPrompt="1"/>
          </p:nvPr>
        </p:nvSpPr>
        <p:spPr>
          <a:xfrm>
            <a:off x="842962" y="1700558"/>
            <a:ext cx="914400" cy="1089529"/>
          </a:xfrm>
          <a:prstGeom prst="rect">
            <a:avLst/>
          </a:prstGeom>
        </p:spPr>
        <p:txBody>
          <a:bodyPr>
            <a:spAutoFit/>
          </a:bodyPr>
          <a:lstStyle>
            <a:lvl1pPr marL="0" indent="0" algn="ctr">
              <a:buNone/>
              <a:defRPr sz="7200">
                <a:solidFill>
                  <a:schemeClr val="accent5"/>
                </a:solidFill>
              </a:defRPr>
            </a:lvl1pPr>
          </a:lstStyle>
          <a:p>
            <a:pPr lvl="0"/>
            <a:r>
              <a:rPr lang="en-US" altLang="zh-CN" dirty="0"/>
              <a:t>1</a:t>
            </a:r>
            <a:endParaRPr lang="zh-CN" altLang="en-US" dirty="0"/>
          </a:p>
        </p:txBody>
      </p:sp>
      <p:sp>
        <p:nvSpPr>
          <p:cNvPr id="16" name="文本占位符 22"/>
          <p:cNvSpPr>
            <a:spLocks noGrp="1"/>
          </p:cNvSpPr>
          <p:nvPr>
            <p:ph type="body" sz="quarter" idx="21" hasCustomPrompt="1"/>
          </p:nvPr>
        </p:nvSpPr>
        <p:spPr>
          <a:xfrm>
            <a:off x="1757362" y="3030472"/>
            <a:ext cx="3276600" cy="812530"/>
          </a:xfrm>
          <a:prstGeom prst="rect">
            <a:avLst/>
          </a:prstGeom>
        </p:spPr>
        <p:txBody>
          <a:bodyPr wrap="square">
            <a:sp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lang="zh-CN" altLang="en-US" sz="1200" kern="1200" dirty="0">
                <a:solidFill>
                  <a:schemeClr val="bg1"/>
                </a:solidFill>
                <a:latin typeface="+mn-lt"/>
                <a:ea typeface="+mn-ea"/>
                <a:cs typeface="+mn-ea"/>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zh-CN" altLang="en-US" sz="1200" dirty="0">
                <a:solidFill>
                  <a:schemeClr val="bg1"/>
                </a:solidFill>
                <a:cs typeface="+mn-ea"/>
                <a:sym typeface="+mn-lt"/>
              </a:rPr>
              <a:t>标题数字等都可以通过点击和重新输入进行更改，顶部“开始”面板中可以对字体、字号、颜色、行距等进行修改。</a:t>
            </a:r>
          </a:p>
        </p:txBody>
      </p:sp>
      <p:sp>
        <p:nvSpPr>
          <p:cNvPr id="17" name="文本占位符 3"/>
          <p:cNvSpPr>
            <a:spLocks noGrp="1"/>
          </p:cNvSpPr>
          <p:nvPr>
            <p:ph type="body" sz="quarter" idx="22" hasCustomPrompt="1"/>
          </p:nvPr>
        </p:nvSpPr>
        <p:spPr>
          <a:xfrm>
            <a:off x="842962" y="2891972"/>
            <a:ext cx="914400" cy="1089529"/>
          </a:xfrm>
          <a:prstGeom prst="rect">
            <a:avLst/>
          </a:prstGeom>
        </p:spPr>
        <p:txBody>
          <a:bodyPr>
            <a:spAutoFit/>
          </a:bodyPr>
          <a:lstStyle>
            <a:lvl1pPr marL="0" indent="0" algn="ctr">
              <a:buNone/>
              <a:defRPr sz="7200">
                <a:solidFill>
                  <a:schemeClr val="accent5"/>
                </a:solidFill>
              </a:defRPr>
            </a:lvl1pPr>
          </a:lstStyle>
          <a:p>
            <a:pPr lvl="0"/>
            <a:r>
              <a:rPr lang="en-US" altLang="zh-CN" dirty="0"/>
              <a:t>1</a:t>
            </a:r>
            <a:endParaRPr lang="zh-CN" altLang="en-US" dirty="0"/>
          </a:p>
        </p:txBody>
      </p:sp>
      <p:sp>
        <p:nvSpPr>
          <p:cNvPr id="20" name="文本占位符 22"/>
          <p:cNvSpPr>
            <a:spLocks noGrp="1"/>
          </p:cNvSpPr>
          <p:nvPr>
            <p:ph type="body" sz="quarter" idx="23" hasCustomPrompt="1"/>
          </p:nvPr>
        </p:nvSpPr>
        <p:spPr>
          <a:xfrm>
            <a:off x="1757362" y="4213732"/>
            <a:ext cx="3276600" cy="812530"/>
          </a:xfrm>
          <a:prstGeom prst="rect">
            <a:avLst/>
          </a:prstGeom>
        </p:spPr>
        <p:txBody>
          <a:bodyPr wrap="square">
            <a:sp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lang="zh-CN" altLang="en-US" sz="1200" kern="1200" dirty="0">
                <a:solidFill>
                  <a:schemeClr val="bg1"/>
                </a:solidFill>
                <a:latin typeface="+mn-lt"/>
                <a:ea typeface="+mn-ea"/>
                <a:cs typeface="+mn-ea"/>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zh-CN" altLang="en-US" sz="1200" dirty="0">
                <a:solidFill>
                  <a:schemeClr val="bg1"/>
                </a:solidFill>
                <a:cs typeface="+mn-ea"/>
                <a:sym typeface="+mn-lt"/>
              </a:rPr>
              <a:t>标题数字等都可以通过点击和重新输入进行更改，顶部“开始”面板中可以对字体、字号、颜色、行距等进行修改。</a:t>
            </a:r>
          </a:p>
        </p:txBody>
      </p:sp>
      <p:sp>
        <p:nvSpPr>
          <p:cNvPr id="21" name="文本占位符 3"/>
          <p:cNvSpPr>
            <a:spLocks noGrp="1"/>
          </p:cNvSpPr>
          <p:nvPr>
            <p:ph type="body" sz="quarter" idx="24" hasCustomPrompt="1"/>
          </p:nvPr>
        </p:nvSpPr>
        <p:spPr>
          <a:xfrm>
            <a:off x="842962" y="4075232"/>
            <a:ext cx="914400" cy="1089529"/>
          </a:xfrm>
          <a:prstGeom prst="rect">
            <a:avLst/>
          </a:prstGeom>
        </p:spPr>
        <p:txBody>
          <a:bodyPr>
            <a:spAutoFit/>
          </a:bodyPr>
          <a:lstStyle>
            <a:lvl1pPr marL="0" indent="0" algn="ctr">
              <a:buNone/>
              <a:defRPr sz="7200">
                <a:solidFill>
                  <a:schemeClr val="accent5"/>
                </a:solidFill>
              </a:defRPr>
            </a:lvl1pPr>
          </a:lstStyle>
          <a:p>
            <a:pPr lvl="0"/>
            <a:r>
              <a:rPr lang="en-US" altLang="zh-CN" dirty="0"/>
              <a:t>1</a:t>
            </a:r>
            <a:endParaRPr lang="zh-CN" altLang="en-US" dirty="0"/>
          </a:p>
        </p:txBody>
      </p:sp>
      <p:sp>
        <p:nvSpPr>
          <p:cNvPr id="22" name="文本占位符 22"/>
          <p:cNvSpPr>
            <a:spLocks noGrp="1"/>
          </p:cNvSpPr>
          <p:nvPr>
            <p:ph type="body" sz="quarter" idx="25" hasCustomPrompt="1"/>
          </p:nvPr>
        </p:nvSpPr>
        <p:spPr>
          <a:xfrm>
            <a:off x="1757362" y="5354552"/>
            <a:ext cx="3276600" cy="812530"/>
          </a:xfrm>
          <a:prstGeom prst="rect">
            <a:avLst/>
          </a:prstGeom>
        </p:spPr>
        <p:txBody>
          <a:bodyPr wrap="square">
            <a:sp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lang="zh-CN" altLang="en-US" sz="1200" kern="1200" dirty="0">
                <a:solidFill>
                  <a:schemeClr val="bg1"/>
                </a:solidFill>
                <a:latin typeface="+mn-lt"/>
                <a:ea typeface="+mn-ea"/>
                <a:cs typeface="+mn-ea"/>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zh-CN" altLang="en-US" sz="1200" dirty="0">
                <a:solidFill>
                  <a:schemeClr val="bg1"/>
                </a:solidFill>
                <a:cs typeface="+mn-ea"/>
                <a:sym typeface="+mn-lt"/>
              </a:rPr>
              <a:t>标题数字等都可以通过点击和重新输入进行更改，顶部“开始”面板中可以对字体、字号、颜色、行距等进行修改。</a:t>
            </a:r>
          </a:p>
        </p:txBody>
      </p:sp>
      <p:sp>
        <p:nvSpPr>
          <p:cNvPr id="24" name="文本占位符 3"/>
          <p:cNvSpPr>
            <a:spLocks noGrp="1"/>
          </p:cNvSpPr>
          <p:nvPr>
            <p:ph type="body" sz="quarter" idx="26" hasCustomPrompt="1"/>
          </p:nvPr>
        </p:nvSpPr>
        <p:spPr>
          <a:xfrm>
            <a:off x="842962" y="5216052"/>
            <a:ext cx="914400" cy="1089529"/>
          </a:xfrm>
          <a:prstGeom prst="rect">
            <a:avLst/>
          </a:prstGeom>
        </p:spPr>
        <p:txBody>
          <a:bodyPr>
            <a:spAutoFit/>
          </a:bodyPr>
          <a:lstStyle>
            <a:lvl1pPr marL="0" indent="0" algn="ctr">
              <a:buNone/>
              <a:defRPr sz="7200">
                <a:solidFill>
                  <a:schemeClr val="accent5"/>
                </a:solidFill>
              </a:defRPr>
            </a:lvl1pPr>
          </a:lstStyle>
          <a:p>
            <a:pPr lvl="0"/>
            <a:r>
              <a:rPr lang="en-US" altLang="zh-CN" dirty="0"/>
              <a:t>1</a:t>
            </a:r>
            <a:endParaRPr lang="zh-CN" altLang="en-US" dirty="0"/>
          </a:p>
        </p:txBody>
      </p:sp>
      <p:sp>
        <p:nvSpPr>
          <p:cNvPr id="25" name="文本占位符 22"/>
          <p:cNvSpPr>
            <a:spLocks noGrp="1"/>
          </p:cNvSpPr>
          <p:nvPr>
            <p:ph type="body" sz="quarter" idx="10" hasCustomPrompt="1"/>
          </p:nvPr>
        </p:nvSpPr>
        <p:spPr>
          <a:xfrm>
            <a:off x="6096155" y="4330700"/>
            <a:ext cx="1701645" cy="369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lang="zh-CN" altLang="en-US" sz="2000" b="1" dirty="0">
                <a:solidFill>
                  <a:schemeClr val="lt1"/>
                </a:solidFill>
                <a:cs typeface="+mn-ea"/>
              </a:defRPr>
            </a:lvl1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zh-CN" sz="2000" b="1" dirty="0">
                <a:cs typeface="+mn-ea"/>
                <a:sym typeface="+mn-lt"/>
              </a:rPr>
              <a:t>Your keyword</a:t>
            </a:r>
            <a:endParaRPr lang="zh-CN" altLang="en-US" sz="2000" b="1" dirty="0">
              <a:cs typeface="+mn-ea"/>
              <a:sym typeface="+mn-lt"/>
            </a:endParaRPr>
          </a:p>
        </p:txBody>
      </p:sp>
    </p:spTree>
    <p:extLst>
      <p:ext uri="{BB962C8B-B14F-4D97-AF65-F5344CB8AC3E}">
        <p14:creationId xmlns:p14="http://schemas.microsoft.com/office/powerpoint/2010/main" val="431346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_1">
    <p:spTree>
      <p:nvGrpSpPr>
        <p:cNvPr id="1" name=""/>
        <p:cNvGrpSpPr/>
        <p:nvPr/>
      </p:nvGrpSpPr>
      <p:grpSpPr>
        <a:xfrm>
          <a:off x="0" y="0"/>
          <a:ext cx="0" cy="0"/>
          <a:chOff x="0" y="0"/>
          <a:chExt cx="0" cy="0"/>
        </a:xfrm>
      </p:grpSpPr>
      <p:sp>
        <p:nvSpPr>
          <p:cNvPr id="3" name="文本占位符 3"/>
          <p:cNvSpPr>
            <a:spLocks noGrp="1"/>
          </p:cNvSpPr>
          <p:nvPr>
            <p:ph type="body" sz="quarter" idx="13" hasCustomPrompt="1"/>
          </p:nvPr>
        </p:nvSpPr>
        <p:spPr>
          <a:xfrm>
            <a:off x="4785360" y="365126"/>
            <a:ext cx="2621280" cy="420552"/>
          </a:xfrm>
          <a:prstGeom prst="rect">
            <a:avLst/>
          </a:prstGeom>
        </p:spPr>
        <p:txBody>
          <a:bodyPr/>
          <a:lstStyle>
            <a:lvl1pPr marL="0" indent="0">
              <a:buNone/>
              <a:defRPr sz="2400" b="1"/>
            </a:lvl1pPr>
          </a:lstStyle>
          <a:p>
            <a:pPr lvl="0"/>
            <a:r>
              <a:rPr lang="zh-CN" altLang="en-US" dirty="0"/>
              <a:t>点击此处添加标题</a:t>
            </a:r>
          </a:p>
        </p:txBody>
      </p:sp>
    </p:spTree>
    <p:extLst>
      <p:ext uri="{BB962C8B-B14F-4D97-AF65-F5344CB8AC3E}">
        <p14:creationId xmlns:p14="http://schemas.microsoft.com/office/powerpoint/2010/main" val="3884366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2" name="矩形 1"/>
          <p:cNvSpPr/>
          <p:nvPr userDrawn="1"/>
        </p:nvSpPr>
        <p:spPr>
          <a:xfrm>
            <a:off x="0" y="0"/>
            <a:ext cx="12192000" cy="45865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占位符 3"/>
          <p:cNvSpPr>
            <a:spLocks noGrp="1"/>
          </p:cNvSpPr>
          <p:nvPr>
            <p:ph type="body" sz="quarter" idx="13" hasCustomPrompt="1"/>
          </p:nvPr>
        </p:nvSpPr>
        <p:spPr>
          <a:xfrm>
            <a:off x="4785360" y="365126"/>
            <a:ext cx="2621280" cy="420552"/>
          </a:xfrm>
          <a:prstGeom prst="rect">
            <a:avLst/>
          </a:prstGeom>
        </p:spPr>
        <p:txBody>
          <a:bodyPr/>
          <a:lstStyle>
            <a:lvl1pPr marL="0" indent="0">
              <a:buNone/>
              <a:defRPr sz="2400" b="1">
                <a:solidFill>
                  <a:schemeClr val="bg1"/>
                </a:solidFill>
              </a:defRPr>
            </a:lvl1pPr>
          </a:lstStyle>
          <a:p>
            <a:pPr lvl="0"/>
            <a:r>
              <a:rPr lang="zh-CN" altLang="en-US" dirty="0"/>
              <a:t>点击此处添加标题</a:t>
            </a:r>
          </a:p>
        </p:txBody>
      </p:sp>
    </p:spTree>
    <p:extLst>
      <p:ext uri="{BB962C8B-B14F-4D97-AF65-F5344CB8AC3E}">
        <p14:creationId xmlns:p14="http://schemas.microsoft.com/office/powerpoint/2010/main" val="3011752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容页_3">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97A4CA56-C766-4643-9C49-0B5937DF92E1}" type="datetimeFigureOut">
              <a:rPr lang="zh-CN" altLang="en-US" smtClean="0"/>
              <a:t>2022/4/14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5931A4B-E62A-4F8E-837E-E9B10A41F2CC}" type="slidenum">
              <a:rPr lang="zh-CN" altLang="en-US" smtClean="0"/>
              <a:t>‹#›</a:t>
            </a:fld>
            <a:endParaRPr lang="zh-CN" altLang="en-US"/>
          </a:p>
        </p:txBody>
      </p:sp>
      <p:sp>
        <p:nvSpPr>
          <p:cNvPr id="6" name="矩形 5"/>
          <p:cNvSpPr/>
          <p:nvPr userDrawn="1"/>
        </p:nvSpPr>
        <p:spPr>
          <a:xfrm>
            <a:off x="0" y="1981200"/>
            <a:ext cx="12192000" cy="4876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占位符 3"/>
          <p:cNvSpPr>
            <a:spLocks noGrp="1"/>
          </p:cNvSpPr>
          <p:nvPr>
            <p:ph type="body" sz="quarter" idx="13" hasCustomPrompt="1"/>
          </p:nvPr>
        </p:nvSpPr>
        <p:spPr>
          <a:xfrm>
            <a:off x="4785360" y="365126"/>
            <a:ext cx="2621280" cy="420552"/>
          </a:xfrm>
          <a:prstGeom prst="rect">
            <a:avLst/>
          </a:prstGeom>
        </p:spPr>
        <p:txBody>
          <a:bodyPr/>
          <a:lstStyle>
            <a:lvl1pPr marL="0" indent="0">
              <a:buNone/>
              <a:defRPr sz="2400" b="1"/>
            </a:lvl1pPr>
          </a:lstStyle>
          <a:p>
            <a:pPr lvl="0"/>
            <a:r>
              <a:rPr lang="zh-CN" altLang="en-US" dirty="0"/>
              <a:t>点击此处添加标题</a:t>
            </a:r>
          </a:p>
        </p:txBody>
      </p:sp>
    </p:spTree>
    <p:extLst>
      <p:ext uri="{BB962C8B-B14F-4D97-AF65-F5344CB8AC3E}">
        <p14:creationId xmlns:p14="http://schemas.microsoft.com/office/powerpoint/2010/main" val="2394359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页_4">
    <p:spTree>
      <p:nvGrpSpPr>
        <p:cNvPr id="1" name=""/>
        <p:cNvGrpSpPr/>
        <p:nvPr/>
      </p:nvGrpSpPr>
      <p:grpSpPr>
        <a:xfrm>
          <a:off x="0" y="0"/>
          <a:ext cx="0" cy="0"/>
          <a:chOff x="0" y="0"/>
          <a:chExt cx="0" cy="0"/>
        </a:xfrm>
      </p:grpSpPr>
      <p:sp>
        <p:nvSpPr>
          <p:cNvPr id="3" name="矩形 2"/>
          <p:cNvSpPr/>
          <p:nvPr userDrawn="1"/>
        </p:nvSpPr>
        <p:spPr>
          <a:xfrm>
            <a:off x="0" y="4419600"/>
            <a:ext cx="12192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占位符 3"/>
          <p:cNvSpPr>
            <a:spLocks noGrp="1"/>
          </p:cNvSpPr>
          <p:nvPr>
            <p:ph type="body" sz="quarter" idx="13" hasCustomPrompt="1"/>
          </p:nvPr>
        </p:nvSpPr>
        <p:spPr>
          <a:xfrm>
            <a:off x="4785360" y="365126"/>
            <a:ext cx="2621280" cy="420552"/>
          </a:xfrm>
          <a:prstGeom prst="rect">
            <a:avLst/>
          </a:prstGeom>
        </p:spPr>
        <p:txBody>
          <a:bodyPr/>
          <a:lstStyle>
            <a:lvl1pPr marL="0" indent="0">
              <a:buNone/>
              <a:defRPr sz="2400" b="1"/>
            </a:lvl1pPr>
          </a:lstStyle>
          <a:p>
            <a:pPr lvl="0"/>
            <a:r>
              <a:rPr lang="zh-CN" altLang="en-US" dirty="0"/>
              <a:t>点击此处添加标题</a:t>
            </a:r>
          </a:p>
        </p:txBody>
      </p:sp>
    </p:spTree>
    <p:extLst>
      <p:ext uri="{BB962C8B-B14F-4D97-AF65-F5344CB8AC3E}">
        <p14:creationId xmlns:p14="http://schemas.microsoft.com/office/powerpoint/2010/main" val="3021641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页_5">
    <p:spTree>
      <p:nvGrpSpPr>
        <p:cNvPr id="1" name=""/>
        <p:cNvGrpSpPr/>
        <p:nvPr/>
      </p:nvGrpSpPr>
      <p:grpSpPr>
        <a:xfrm>
          <a:off x="0" y="0"/>
          <a:ext cx="0" cy="0"/>
          <a:chOff x="0" y="0"/>
          <a:chExt cx="0" cy="0"/>
        </a:xfrm>
      </p:grpSpPr>
      <p:sp>
        <p:nvSpPr>
          <p:cNvPr id="6" name="等腰三角形 5"/>
          <p:cNvSpPr/>
          <p:nvPr userDrawn="1"/>
        </p:nvSpPr>
        <p:spPr>
          <a:xfrm>
            <a:off x="0" y="0"/>
            <a:ext cx="12192000" cy="6858000"/>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等腰三角形 6"/>
          <p:cNvSpPr/>
          <p:nvPr userDrawn="1"/>
        </p:nvSpPr>
        <p:spPr>
          <a:xfrm rot="10800000">
            <a:off x="0" y="0"/>
            <a:ext cx="12192000" cy="6858000"/>
          </a:xfrm>
          <a:prstGeom prst="triangle">
            <a:avLst>
              <a:gd name="adj" fmla="val 10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3"/>
          <p:cNvSpPr>
            <a:spLocks noGrp="1"/>
          </p:cNvSpPr>
          <p:nvPr>
            <p:ph type="body" sz="quarter" idx="13" hasCustomPrompt="1"/>
          </p:nvPr>
        </p:nvSpPr>
        <p:spPr>
          <a:xfrm>
            <a:off x="4785360" y="365126"/>
            <a:ext cx="2621280" cy="420552"/>
          </a:xfrm>
          <a:prstGeom prst="rect">
            <a:avLst/>
          </a:prstGeom>
        </p:spPr>
        <p:txBody>
          <a:bodyPr/>
          <a:lstStyle>
            <a:lvl1pPr marL="0" indent="0">
              <a:buNone/>
              <a:defRPr sz="2400" b="1">
                <a:solidFill>
                  <a:schemeClr val="bg1"/>
                </a:solidFill>
              </a:defRPr>
            </a:lvl1pPr>
          </a:lstStyle>
          <a:p>
            <a:pPr lvl="0"/>
            <a:r>
              <a:rPr lang="zh-CN" altLang="en-US" dirty="0"/>
              <a:t>点击此处添加标题</a:t>
            </a:r>
          </a:p>
        </p:txBody>
      </p:sp>
    </p:spTree>
    <p:extLst>
      <p:ext uri="{BB962C8B-B14F-4D97-AF65-F5344CB8AC3E}">
        <p14:creationId xmlns:p14="http://schemas.microsoft.com/office/powerpoint/2010/main" val="2681042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10778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9" r:id="rId3"/>
    <p:sldLayoutId id="2147483700" r:id="rId4"/>
    <p:sldLayoutId id="2147483701" r:id="rId5"/>
    <p:sldLayoutId id="2147483691" r:id="rId6"/>
    <p:sldLayoutId id="2147483692" r:id="rId7"/>
    <p:sldLayoutId id="2147483693" r:id="rId8"/>
    <p:sldLayoutId id="2147483694" r:id="rId9"/>
    <p:sldLayoutId id="2147483696" r:id="rId10"/>
    <p:sldLayoutId id="2147483697" r:id="rId11"/>
    <p:sldLayoutId id="2147483698" r:id="rId12"/>
    <p:sldLayoutId id="2147483703" r:id="rId13"/>
    <p:sldLayoutId id="214748370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739033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68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41.jpg"/><Relationship Id="rId4" Type="http://schemas.openxmlformats.org/officeDocument/2006/relationships/image" Target="../media/image40.jp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44.jpg"/><Relationship Id="rId4" Type="http://schemas.openxmlformats.org/officeDocument/2006/relationships/image" Target="../media/image43.jp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55.jpg"/><Relationship Id="rId4" Type="http://schemas.openxmlformats.org/officeDocument/2006/relationships/image" Target="../media/image54.jp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4.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p:txBody>
          <a:bodyPr/>
          <a:lstStyle/>
          <a:p>
            <a:r>
              <a:rPr lang="en-US" altLang="zh-CN" dirty="0"/>
              <a:t>WMS</a:t>
            </a:r>
            <a:endParaRPr lang="zh-CN" altLang="en-US" dirty="0"/>
          </a:p>
        </p:txBody>
      </p:sp>
      <p:sp>
        <p:nvSpPr>
          <p:cNvPr id="7" name="文本占位符 6"/>
          <p:cNvSpPr>
            <a:spLocks noGrp="1"/>
          </p:cNvSpPr>
          <p:nvPr>
            <p:ph type="body" sz="quarter" idx="11"/>
          </p:nvPr>
        </p:nvSpPr>
        <p:spPr>
          <a:xfrm>
            <a:off x="3763921" y="4048840"/>
            <a:ext cx="4698722" cy="701731"/>
          </a:xfrm>
        </p:spPr>
        <p:txBody>
          <a:bodyPr/>
          <a:lstStyle/>
          <a:p>
            <a:pPr lvl="0" algn="ctr"/>
            <a:r>
              <a:rPr lang="zh-CN" altLang="en-US" kern="0" dirty="0">
                <a:sym typeface="+mn-lt"/>
              </a:rPr>
              <a:t>仓储管理系统介绍</a:t>
            </a:r>
          </a:p>
        </p:txBody>
      </p:sp>
      <p:sp>
        <p:nvSpPr>
          <p:cNvPr id="8" name="文本占位符 7"/>
          <p:cNvSpPr>
            <a:spLocks noGrp="1"/>
          </p:cNvSpPr>
          <p:nvPr>
            <p:ph type="body" sz="quarter" idx="12"/>
          </p:nvPr>
        </p:nvSpPr>
        <p:spPr>
          <a:xfrm>
            <a:off x="5157284" y="5622878"/>
            <a:ext cx="1877429" cy="258528"/>
          </a:xfrm>
        </p:spPr>
        <p:txBody>
          <a:bodyPr/>
          <a:lstStyle/>
          <a:p>
            <a:pPr lvl="0"/>
            <a:r>
              <a:rPr lang="zh-CN" altLang="en-US" kern="0" dirty="0">
                <a:sym typeface="+mn-lt"/>
              </a:rPr>
              <a:t>广州市曼探科技有限公司</a:t>
            </a:r>
          </a:p>
        </p:txBody>
      </p:sp>
    </p:spTree>
    <p:extLst>
      <p:ext uri="{BB962C8B-B14F-4D97-AF65-F5344CB8AC3E}">
        <p14:creationId xmlns:p14="http://schemas.microsoft.com/office/powerpoint/2010/main" val="381577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4572000" y="365126"/>
            <a:ext cx="3078480" cy="420552"/>
          </a:xfrm>
          <a:prstGeom prst="rect">
            <a:avLst/>
          </a:prstGeom>
        </p:spPr>
        <p:txBody>
          <a:bodyPr/>
          <a:lstStyle/>
          <a:p>
            <a:pPr algn="ctr"/>
            <a:r>
              <a:rPr lang="zh-CN" altLang="en-US" dirty="0">
                <a:cs typeface="+mn-ea"/>
                <a:sym typeface="+mn-lt"/>
              </a:rPr>
              <a:t>仓库管理</a:t>
            </a:r>
            <a:r>
              <a:rPr lang="en-US" altLang="zh-CN" dirty="0">
                <a:cs typeface="+mn-ea"/>
                <a:sym typeface="+mn-lt"/>
              </a:rPr>
              <a:t>-</a:t>
            </a:r>
            <a:r>
              <a:rPr lang="zh-CN" altLang="en-US" dirty="0">
                <a:cs typeface="+mn-ea"/>
                <a:sym typeface="+mn-lt"/>
              </a:rPr>
              <a:t>标签打印</a:t>
            </a:r>
            <a:endParaRPr lang="zh-CN" altLang="en-US" b="1" dirty="0">
              <a:solidFill>
                <a:schemeClr val="bg1"/>
              </a:solidFill>
              <a:cs typeface="+mn-ea"/>
              <a:sym typeface="+mn-lt"/>
            </a:endParaRPr>
          </a:p>
        </p:txBody>
      </p:sp>
      <p:sp>
        <p:nvSpPr>
          <p:cNvPr id="7" name="TextBox 18"/>
          <p:cNvSpPr txBox="1"/>
          <p:nvPr/>
        </p:nvSpPr>
        <p:spPr>
          <a:xfrm>
            <a:off x="623021" y="5061465"/>
            <a:ext cx="4523699" cy="275525"/>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chemeClr val="bg1">
                    <a:lumMod val="50000"/>
                  </a:schemeClr>
                </a:solidFill>
                <a:effectLst/>
                <a:uLnTx/>
                <a:uFillTx/>
                <a:cs typeface="+mn-ea"/>
                <a:sym typeface="+mn-lt"/>
              </a:rPr>
              <a:t>标签格式支持修改为合适的格式。</a:t>
            </a:r>
          </a:p>
        </p:txBody>
      </p:sp>
      <p:sp>
        <p:nvSpPr>
          <p:cNvPr id="8" name="文本框 7"/>
          <p:cNvSpPr txBox="1"/>
          <p:nvPr/>
        </p:nvSpPr>
        <p:spPr>
          <a:xfrm>
            <a:off x="666565" y="4753118"/>
            <a:ext cx="224645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schemeClr val="accent2"/>
                </a:solidFill>
                <a:effectLst/>
                <a:uLnTx/>
                <a:uFillTx/>
                <a:cs typeface="+mn-ea"/>
                <a:sym typeface="+mn-lt"/>
              </a:rPr>
              <a:t>标签打印</a:t>
            </a:r>
          </a:p>
        </p:txBody>
      </p:sp>
      <p:pic>
        <p:nvPicPr>
          <p:cNvPr id="10" name="图片 9">
            <a:extLst>
              <a:ext uri="{FF2B5EF4-FFF2-40B4-BE49-F238E27FC236}">
                <a16:creationId xmlns:a16="http://schemas.microsoft.com/office/drawing/2014/main" id="{7E3EF664-B9B2-44BA-BE91-B7146ED21FCB}"/>
              </a:ext>
            </a:extLst>
          </p:cNvPr>
          <p:cNvPicPr>
            <a:picLocks noChangeAspect="1"/>
          </p:cNvPicPr>
          <p:nvPr/>
        </p:nvPicPr>
        <p:blipFill>
          <a:blip r:embed="rId3"/>
          <a:stretch>
            <a:fillRect/>
          </a:stretch>
        </p:blipFill>
        <p:spPr>
          <a:xfrm>
            <a:off x="123884" y="1094025"/>
            <a:ext cx="5924948" cy="3265893"/>
          </a:xfrm>
          <a:prstGeom prst="rect">
            <a:avLst/>
          </a:prstGeom>
        </p:spPr>
      </p:pic>
      <p:pic>
        <p:nvPicPr>
          <p:cNvPr id="14" name="图片 13">
            <a:extLst>
              <a:ext uri="{FF2B5EF4-FFF2-40B4-BE49-F238E27FC236}">
                <a16:creationId xmlns:a16="http://schemas.microsoft.com/office/drawing/2014/main" id="{9CF0D4DE-E242-4753-A852-428763991CB7}"/>
              </a:ext>
            </a:extLst>
          </p:cNvPr>
          <p:cNvPicPr>
            <a:picLocks noChangeAspect="1"/>
          </p:cNvPicPr>
          <p:nvPr/>
        </p:nvPicPr>
        <p:blipFill>
          <a:blip r:embed="rId4"/>
          <a:stretch>
            <a:fillRect/>
          </a:stretch>
        </p:blipFill>
        <p:spPr>
          <a:xfrm>
            <a:off x="6299515" y="1073122"/>
            <a:ext cx="2425968" cy="3286796"/>
          </a:xfrm>
          <a:prstGeom prst="rect">
            <a:avLst/>
          </a:prstGeom>
        </p:spPr>
      </p:pic>
      <p:pic>
        <p:nvPicPr>
          <p:cNvPr id="16" name="图片 15">
            <a:extLst>
              <a:ext uri="{FF2B5EF4-FFF2-40B4-BE49-F238E27FC236}">
                <a16:creationId xmlns:a16="http://schemas.microsoft.com/office/drawing/2014/main" id="{5DD70868-0D84-4225-9B3B-52B8EF9CECB4}"/>
              </a:ext>
            </a:extLst>
          </p:cNvPr>
          <p:cNvPicPr>
            <a:picLocks noChangeAspect="1"/>
          </p:cNvPicPr>
          <p:nvPr/>
        </p:nvPicPr>
        <p:blipFill>
          <a:blip r:embed="rId5"/>
          <a:stretch>
            <a:fillRect/>
          </a:stretch>
        </p:blipFill>
        <p:spPr>
          <a:xfrm>
            <a:off x="9014381" y="1521010"/>
            <a:ext cx="3053735" cy="2125346"/>
          </a:xfrm>
          <a:prstGeom prst="rect">
            <a:avLst/>
          </a:prstGeom>
        </p:spPr>
      </p:pic>
    </p:spTree>
    <p:extLst>
      <p:ext uri="{BB962C8B-B14F-4D97-AF65-F5344CB8AC3E}">
        <p14:creationId xmlns:p14="http://schemas.microsoft.com/office/powerpoint/2010/main" val="3094147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4572000" y="365126"/>
            <a:ext cx="3078480" cy="420552"/>
          </a:xfrm>
          <a:prstGeom prst="rect">
            <a:avLst/>
          </a:prstGeom>
        </p:spPr>
        <p:txBody>
          <a:bodyPr/>
          <a:lstStyle/>
          <a:p>
            <a:pPr algn="ctr"/>
            <a:r>
              <a:rPr lang="zh-CN" altLang="en-US" dirty="0">
                <a:cs typeface="+mn-ea"/>
                <a:sym typeface="+mn-lt"/>
              </a:rPr>
              <a:t>仓库管理</a:t>
            </a:r>
            <a:r>
              <a:rPr lang="en-US" altLang="zh-CN" dirty="0">
                <a:cs typeface="+mn-ea"/>
                <a:sym typeface="+mn-lt"/>
              </a:rPr>
              <a:t>-</a:t>
            </a:r>
            <a:r>
              <a:rPr lang="zh-CN" altLang="en-US" dirty="0">
                <a:cs typeface="+mn-ea"/>
                <a:sym typeface="+mn-lt"/>
              </a:rPr>
              <a:t>收货入库</a:t>
            </a:r>
            <a:endParaRPr lang="zh-CN" altLang="en-US" b="1" dirty="0">
              <a:solidFill>
                <a:schemeClr val="bg1"/>
              </a:solidFill>
              <a:cs typeface="+mn-ea"/>
              <a:sym typeface="+mn-lt"/>
            </a:endParaRPr>
          </a:p>
        </p:txBody>
      </p:sp>
      <p:sp>
        <p:nvSpPr>
          <p:cNvPr id="7" name="TextBox 18"/>
          <p:cNvSpPr txBox="1"/>
          <p:nvPr/>
        </p:nvSpPr>
        <p:spPr>
          <a:xfrm>
            <a:off x="623021" y="5061465"/>
            <a:ext cx="10837459" cy="676339"/>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chemeClr val="bg1">
                    <a:lumMod val="50000"/>
                  </a:schemeClr>
                </a:solidFill>
                <a:effectLst/>
                <a:uLnTx/>
                <a:uFillTx/>
                <a:cs typeface="+mn-ea"/>
                <a:sym typeface="+mn-lt"/>
              </a:rPr>
              <a:t>入库方式会以单据的形式，对物品标签进行扫描。可通过电脑端货移动端进行操作，支持入库单据打印。提交单据统一增加库存。</a:t>
            </a:r>
            <a:endParaRPr kumimoji="0" lang="en-US" altLang="zh-CN" sz="1000" b="0" i="0" u="none" strike="noStrike" kern="0" cap="none" spc="0" normalizeH="0" baseline="0" noProof="0" dirty="0">
              <a:ln>
                <a:noFill/>
              </a:ln>
              <a:solidFill>
                <a:schemeClr val="bg1">
                  <a:lumMod val="50000"/>
                </a:schemeClr>
              </a:solidFill>
              <a:effectLst/>
              <a:uLnTx/>
              <a:uFillTx/>
              <a:cs typeface="+mn-ea"/>
              <a:sym typeface="+mn-lt"/>
            </a:endParaRPr>
          </a:p>
          <a:p>
            <a:pPr marL="0" marR="0" lvl="0" indent="0" defTabSz="914400" eaLnBrk="1" fontAlgn="auto" latinLnBrk="0" hangingPunct="1">
              <a:lnSpc>
                <a:spcPct val="130000"/>
              </a:lnSpc>
              <a:spcBef>
                <a:spcPts val="0"/>
              </a:spcBef>
              <a:spcAft>
                <a:spcPts val="0"/>
              </a:spcAft>
              <a:buClrTx/>
              <a:buSzTx/>
              <a:buFontTx/>
              <a:buNone/>
              <a:tabLst/>
              <a:defRPr/>
            </a:pPr>
            <a:r>
              <a:rPr lang="zh-CN" altLang="en-US" sz="1000" kern="0" dirty="0">
                <a:solidFill>
                  <a:schemeClr val="bg1">
                    <a:lumMod val="50000"/>
                  </a:schemeClr>
                </a:solidFill>
                <a:cs typeface="+mn-ea"/>
                <a:sym typeface="+mn-lt"/>
              </a:rPr>
              <a:t>收货入库功能包括来料收、入库上架、退料入库、退货入库、盘盈入库等。</a:t>
            </a:r>
            <a:endParaRPr kumimoji="0" lang="en-US" altLang="zh-CN" sz="1000" b="0" i="0" u="none" strike="noStrike" kern="0" cap="none" spc="0" normalizeH="0" baseline="0" noProof="0" dirty="0">
              <a:ln>
                <a:noFill/>
              </a:ln>
              <a:solidFill>
                <a:schemeClr val="bg1">
                  <a:lumMod val="50000"/>
                </a:schemeClr>
              </a:solidFill>
              <a:effectLst/>
              <a:uLnTx/>
              <a:uFillTx/>
              <a:cs typeface="+mn-ea"/>
              <a:sym typeface="+mn-lt"/>
            </a:endParaRPr>
          </a:p>
          <a:p>
            <a:pPr marL="0" marR="0" lvl="0" indent="0" defTabSz="914400" eaLnBrk="1" fontAlgn="auto" latinLnBrk="0" hangingPunct="1">
              <a:lnSpc>
                <a:spcPct val="130000"/>
              </a:lnSpc>
              <a:spcBef>
                <a:spcPts val="0"/>
              </a:spcBef>
              <a:spcAft>
                <a:spcPts val="0"/>
              </a:spcAft>
              <a:buClrTx/>
              <a:buSzTx/>
              <a:buFontTx/>
              <a:buNone/>
              <a:tabLst/>
              <a:defRPr/>
            </a:pPr>
            <a:endParaRPr kumimoji="0" lang="zh-CN" altLang="en-US" sz="1000" b="0" i="0" u="none" strike="noStrike" kern="0" cap="none" spc="0" normalizeH="0" baseline="0" noProof="0" dirty="0">
              <a:ln>
                <a:noFill/>
              </a:ln>
              <a:solidFill>
                <a:schemeClr val="bg1">
                  <a:lumMod val="50000"/>
                </a:schemeClr>
              </a:solidFill>
              <a:effectLst/>
              <a:uLnTx/>
              <a:uFillTx/>
              <a:cs typeface="+mn-ea"/>
              <a:sym typeface="+mn-lt"/>
            </a:endParaRPr>
          </a:p>
        </p:txBody>
      </p:sp>
      <p:sp>
        <p:nvSpPr>
          <p:cNvPr id="8" name="文本框 7"/>
          <p:cNvSpPr txBox="1"/>
          <p:nvPr/>
        </p:nvSpPr>
        <p:spPr>
          <a:xfrm>
            <a:off x="666565" y="4753118"/>
            <a:ext cx="224645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schemeClr val="accent2"/>
                </a:solidFill>
                <a:effectLst/>
                <a:uLnTx/>
                <a:uFillTx/>
                <a:cs typeface="+mn-ea"/>
                <a:sym typeface="+mn-lt"/>
              </a:rPr>
              <a:t>收货入库</a:t>
            </a:r>
          </a:p>
        </p:txBody>
      </p:sp>
      <p:pic>
        <p:nvPicPr>
          <p:cNvPr id="6" name="图片 5">
            <a:extLst>
              <a:ext uri="{FF2B5EF4-FFF2-40B4-BE49-F238E27FC236}">
                <a16:creationId xmlns:a16="http://schemas.microsoft.com/office/drawing/2014/main" id="{77CB9BBF-AEA8-4DE5-9F77-30FF0931295B}"/>
              </a:ext>
            </a:extLst>
          </p:cNvPr>
          <p:cNvPicPr>
            <a:picLocks noChangeAspect="1"/>
          </p:cNvPicPr>
          <p:nvPr/>
        </p:nvPicPr>
        <p:blipFill>
          <a:blip r:embed="rId3"/>
          <a:stretch>
            <a:fillRect/>
          </a:stretch>
        </p:blipFill>
        <p:spPr>
          <a:xfrm>
            <a:off x="205740" y="1094025"/>
            <a:ext cx="5656720" cy="3096975"/>
          </a:xfrm>
          <a:prstGeom prst="rect">
            <a:avLst/>
          </a:prstGeom>
        </p:spPr>
      </p:pic>
      <p:pic>
        <p:nvPicPr>
          <p:cNvPr id="11" name="图片 10">
            <a:extLst>
              <a:ext uri="{FF2B5EF4-FFF2-40B4-BE49-F238E27FC236}">
                <a16:creationId xmlns:a16="http://schemas.microsoft.com/office/drawing/2014/main" id="{B567C316-F813-405B-AC26-5A001B2F06D2}"/>
              </a:ext>
            </a:extLst>
          </p:cNvPr>
          <p:cNvPicPr>
            <a:picLocks noChangeAspect="1"/>
          </p:cNvPicPr>
          <p:nvPr/>
        </p:nvPicPr>
        <p:blipFill>
          <a:blip r:embed="rId4"/>
          <a:stretch>
            <a:fillRect/>
          </a:stretch>
        </p:blipFill>
        <p:spPr>
          <a:xfrm>
            <a:off x="6551200" y="1098353"/>
            <a:ext cx="1427374" cy="3096976"/>
          </a:xfrm>
          <a:prstGeom prst="rect">
            <a:avLst/>
          </a:prstGeom>
        </p:spPr>
      </p:pic>
      <p:pic>
        <p:nvPicPr>
          <p:cNvPr id="13" name="图片 12">
            <a:extLst>
              <a:ext uri="{FF2B5EF4-FFF2-40B4-BE49-F238E27FC236}">
                <a16:creationId xmlns:a16="http://schemas.microsoft.com/office/drawing/2014/main" id="{C7BEEE0B-24FE-4D3F-96A2-1DBA3A8DCF5B}"/>
              </a:ext>
            </a:extLst>
          </p:cNvPr>
          <p:cNvPicPr>
            <a:picLocks noChangeAspect="1"/>
          </p:cNvPicPr>
          <p:nvPr/>
        </p:nvPicPr>
        <p:blipFill>
          <a:blip r:embed="rId5"/>
          <a:stretch>
            <a:fillRect/>
          </a:stretch>
        </p:blipFill>
        <p:spPr>
          <a:xfrm>
            <a:off x="8430735" y="1098353"/>
            <a:ext cx="1427375" cy="3092647"/>
          </a:xfrm>
          <a:prstGeom prst="rect">
            <a:avLst/>
          </a:prstGeom>
        </p:spPr>
      </p:pic>
      <p:pic>
        <p:nvPicPr>
          <p:cNvPr id="17" name="图片 16">
            <a:extLst>
              <a:ext uri="{FF2B5EF4-FFF2-40B4-BE49-F238E27FC236}">
                <a16:creationId xmlns:a16="http://schemas.microsoft.com/office/drawing/2014/main" id="{4232BA44-D346-488C-A045-89671E044F6C}"/>
              </a:ext>
            </a:extLst>
          </p:cNvPr>
          <p:cNvPicPr>
            <a:picLocks noChangeAspect="1"/>
          </p:cNvPicPr>
          <p:nvPr/>
        </p:nvPicPr>
        <p:blipFill>
          <a:blip r:embed="rId6"/>
          <a:stretch>
            <a:fillRect/>
          </a:stretch>
        </p:blipFill>
        <p:spPr>
          <a:xfrm>
            <a:off x="10263643" y="1094024"/>
            <a:ext cx="1427374" cy="3092642"/>
          </a:xfrm>
          <a:prstGeom prst="rect">
            <a:avLst/>
          </a:prstGeom>
        </p:spPr>
      </p:pic>
    </p:spTree>
    <p:extLst>
      <p:ext uri="{BB962C8B-B14F-4D97-AF65-F5344CB8AC3E}">
        <p14:creationId xmlns:p14="http://schemas.microsoft.com/office/powerpoint/2010/main" val="2775962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4572000" y="365126"/>
            <a:ext cx="3078480" cy="420552"/>
          </a:xfrm>
          <a:prstGeom prst="rect">
            <a:avLst/>
          </a:prstGeom>
        </p:spPr>
        <p:txBody>
          <a:bodyPr/>
          <a:lstStyle/>
          <a:p>
            <a:pPr algn="ctr"/>
            <a:r>
              <a:rPr lang="zh-CN" altLang="en-US" dirty="0">
                <a:cs typeface="+mn-ea"/>
                <a:sym typeface="+mn-lt"/>
              </a:rPr>
              <a:t>仓库管理</a:t>
            </a:r>
            <a:r>
              <a:rPr lang="en-US" altLang="zh-CN" dirty="0">
                <a:cs typeface="+mn-ea"/>
                <a:sym typeface="+mn-lt"/>
              </a:rPr>
              <a:t>-</a:t>
            </a:r>
            <a:r>
              <a:rPr lang="zh-CN" altLang="en-US" dirty="0">
                <a:cs typeface="+mn-ea"/>
                <a:sym typeface="+mn-lt"/>
              </a:rPr>
              <a:t>货位移动</a:t>
            </a:r>
            <a:endParaRPr lang="zh-CN" altLang="en-US" b="1" dirty="0">
              <a:solidFill>
                <a:schemeClr val="bg1"/>
              </a:solidFill>
              <a:cs typeface="+mn-ea"/>
              <a:sym typeface="+mn-lt"/>
            </a:endParaRPr>
          </a:p>
        </p:txBody>
      </p:sp>
      <p:sp>
        <p:nvSpPr>
          <p:cNvPr id="7" name="TextBox 18"/>
          <p:cNvSpPr txBox="1"/>
          <p:nvPr/>
        </p:nvSpPr>
        <p:spPr>
          <a:xfrm>
            <a:off x="623021" y="5061465"/>
            <a:ext cx="10837459" cy="275525"/>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chemeClr val="bg1">
                    <a:lumMod val="50000"/>
                  </a:schemeClr>
                </a:solidFill>
                <a:effectLst/>
                <a:uLnTx/>
                <a:uFillTx/>
                <a:cs typeface="+mn-ea"/>
                <a:sym typeface="+mn-lt"/>
              </a:rPr>
              <a:t>货位移动会以单据的形式，对物品标签进行扫描。可通过电脑端货移动端进行操作。提交单据统一增加修改存放位置。</a:t>
            </a:r>
          </a:p>
        </p:txBody>
      </p:sp>
      <p:sp>
        <p:nvSpPr>
          <p:cNvPr id="8" name="文本框 7"/>
          <p:cNvSpPr txBox="1"/>
          <p:nvPr/>
        </p:nvSpPr>
        <p:spPr>
          <a:xfrm>
            <a:off x="666565" y="4753118"/>
            <a:ext cx="224645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schemeClr val="accent2"/>
                </a:solidFill>
                <a:effectLst/>
                <a:uLnTx/>
                <a:uFillTx/>
                <a:cs typeface="+mn-ea"/>
                <a:sym typeface="+mn-lt"/>
              </a:rPr>
              <a:t>货位移动</a:t>
            </a:r>
          </a:p>
        </p:txBody>
      </p:sp>
      <p:pic>
        <p:nvPicPr>
          <p:cNvPr id="4" name="图片 3">
            <a:extLst>
              <a:ext uri="{FF2B5EF4-FFF2-40B4-BE49-F238E27FC236}">
                <a16:creationId xmlns:a16="http://schemas.microsoft.com/office/drawing/2014/main" id="{0184FB66-C116-467D-986F-5BB0A10EE79D}"/>
              </a:ext>
            </a:extLst>
          </p:cNvPr>
          <p:cNvPicPr>
            <a:picLocks noChangeAspect="1"/>
          </p:cNvPicPr>
          <p:nvPr/>
        </p:nvPicPr>
        <p:blipFill>
          <a:blip r:embed="rId3"/>
          <a:stretch>
            <a:fillRect/>
          </a:stretch>
        </p:blipFill>
        <p:spPr>
          <a:xfrm>
            <a:off x="114300" y="1094025"/>
            <a:ext cx="5836920" cy="3208493"/>
          </a:xfrm>
          <a:prstGeom prst="rect">
            <a:avLst/>
          </a:prstGeom>
        </p:spPr>
      </p:pic>
      <p:pic>
        <p:nvPicPr>
          <p:cNvPr id="9" name="图片 8">
            <a:extLst>
              <a:ext uri="{FF2B5EF4-FFF2-40B4-BE49-F238E27FC236}">
                <a16:creationId xmlns:a16="http://schemas.microsoft.com/office/drawing/2014/main" id="{F75E944B-39BC-426D-9DDA-ABE3AD042EAE}"/>
              </a:ext>
            </a:extLst>
          </p:cNvPr>
          <p:cNvPicPr>
            <a:picLocks noChangeAspect="1"/>
          </p:cNvPicPr>
          <p:nvPr/>
        </p:nvPicPr>
        <p:blipFill>
          <a:blip r:embed="rId4"/>
          <a:stretch>
            <a:fillRect/>
          </a:stretch>
        </p:blipFill>
        <p:spPr>
          <a:xfrm>
            <a:off x="6676304" y="1069124"/>
            <a:ext cx="1492336" cy="3233394"/>
          </a:xfrm>
          <a:prstGeom prst="rect">
            <a:avLst/>
          </a:prstGeom>
        </p:spPr>
      </p:pic>
      <p:pic>
        <p:nvPicPr>
          <p:cNvPr id="12" name="图片 11">
            <a:extLst>
              <a:ext uri="{FF2B5EF4-FFF2-40B4-BE49-F238E27FC236}">
                <a16:creationId xmlns:a16="http://schemas.microsoft.com/office/drawing/2014/main" id="{ED0CF5AF-0816-4AB4-A6F2-4344CFDAE10D}"/>
              </a:ext>
            </a:extLst>
          </p:cNvPr>
          <p:cNvPicPr>
            <a:picLocks noChangeAspect="1"/>
          </p:cNvPicPr>
          <p:nvPr/>
        </p:nvPicPr>
        <p:blipFill>
          <a:blip r:embed="rId5"/>
          <a:stretch>
            <a:fillRect/>
          </a:stretch>
        </p:blipFill>
        <p:spPr>
          <a:xfrm>
            <a:off x="8568701" y="1069124"/>
            <a:ext cx="1492336" cy="3233394"/>
          </a:xfrm>
          <a:prstGeom prst="rect">
            <a:avLst/>
          </a:prstGeom>
        </p:spPr>
      </p:pic>
      <p:pic>
        <p:nvPicPr>
          <p:cNvPr id="15" name="图片 14">
            <a:extLst>
              <a:ext uri="{FF2B5EF4-FFF2-40B4-BE49-F238E27FC236}">
                <a16:creationId xmlns:a16="http://schemas.microsoft.com/office/drawing/2014/main" id="{38B43D33-0B46-4FEE-8034-152E78F90431}"/>
              </a:ext>
            </a:extLst>
          </p:cNvPr>
          <p:cNvPicPr>
            <a:picLocks noChangeAspect="1"/>
          </p:cNvPicPr>
          <p:nvPr/>
        </p:nvPicPr>
        <p:blipFill>
          <a:blip r:embed="rId6"/>
          <a:stretch>
            <a:fillRect/>
          </a:stretch>
        </p:blipFill>
        <p:spPr>
          <a:xfrm>
            <a:off x="10461098" y="1069124"/>
            <a:ext cx="1492336" cy="3233394"/>
          </a:xfrm>
          <a:prstGeom prst="rect">
            <a:avLst/>
          </a:prstGeom>
        </p:spPr>
      </p:pic>
    </p:spTree>
    <p:extLst>
      <p:ext uri="{BB962C8B-B14F-4D97-AF65-F5344CB8AC3E}">
        <p14:creationId xmlns:p14="http://schemas.microsoft.com/office/powerpoint/2010/main" val="428307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4572000" y="365126"/>
            <a:ext cx="3078480" cy="420552"/>
          </a:xfrm>
          <a:prstGeom prst="rect">
            <a:avLst/>
          </a:prstGeom>
        </p:spPr>
        <p:txBody>
          <a:bodyPr/>
          <a:lstStyle/>
          <a:p>
            <a:pPr algn="ctr"/>
            <a:r>
              <a:rPr lang="zh-CN" altLang="en-US" dirty="0">
                <a:cs typeface="+mn-ea"/>
                <a:sym typeface="+mn-lt"/>
              </a:rPr>
              <a:t>仓库管理</a:t>
            </a:r>
            <a:r>
              <a:rPr lang="en-US" altLang="zh-CN" dirty="0">
                <a:cs typeface="+mn-ea"/>
                <a:sym typeface="+mn-lt"/>
              </a:rPr>
              <a:t>-</a:t>
            </a:r>
            <a:r>
              <a:rPr lang="zh-CN" altLang="en-US" dirty="0">
                <a:cs typeface="+mn-ea"/>
                <a:sym typeface="+mn-lt"/>
              </a:rPr>
              <a:t>备货申请单</a:t>
            </a:r>
            <a:endParaRPr lang="zh-CN" altLang="en-US" b="1" dirty="0">
              <a:solidFill>
                <a:schemeClr val="bg1"/>
              </a:solidFill>
              <a:cs typeface="+mn-ea"/>
              <a:sym typeface="+mn-lt"/>
            </a:endParaRPr>
          </a:p>
        </p:txBody>
      </p:sp>
      <p:sp>
        <p:nvSpPr>
          <p:cNvPr id="7" name="TextBox 18"/>
          <p:cNvSpPr txBox="1"/>
          <p:nvPr/>
        </p:nvSpPr>
        <p:spPr>
          <a:xfrm>
            <a:off x="623021" y="5061465"/>
            <a:ext cx="10837459" cy="275525"/>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chemeClr val="bg1">
                    <a:lumMod val="50000"/>
                  </a:schemeClr>
                </a:solidFill>
                <a:effectLst/>
                <a:uLnTx/>
                <a:uFillTx/>
                <a:cs typeface="+mn-ea"/>
                <a:sym typeface="+mn-lt"/>
              </a:rPr>
              <a:t>备货申请单与已先进先出的规则分配对应的货物的批号。出库时会判断改物料是否允许出库。</a:t>
            </a:r>
          </a:p>
        </p:txBody>
      </p:sp>
      <p:sp>
        <p:nvSpPr>
          <p:cNvPr id="8" name="文本框 7"/>
          <p:cNvSpPr txBox="1"/>
          <p:nvPr/>
        </p:nvSpPr>
        <p:spPr>
          <a:xfrm>
            <a:off x="666565" y="4753118"/>
            <a:ext cx="224645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schemeClr val="accent2"/>
                </a:solidFill>
                <a:effectLst/>
                <a:uLnTx/>
                <a:uFillTx/>
                <a:cs typeface="+mn-ea"/>
                <a:sym typeface="+mn-lt"/>
              </a:rPr>
              <a:t>备货申请单</a:t>
            </a:r>
          </a:p>
        </p:txBody>
      </p:sp>
      <p:pic>
        <p:nvPicPr>
          <p:cNvPr id="12" name="图片 11">
            <a:extLst>
              <a:ext uri="{FF2B5EF4-FFF2-40B4-BE49-F238E27FC236}">
                <a16:creationId xmlns:a16="http://schemas.microsoft.com/office/drawing/2014/main" id="{BD349CE3-3849-41C9-8DB2-95153F921FB1}"/>
              </a:ext>
            </a:extLst>
          </p:cNvPr>
          <p:cNvPicPr>
            <a:picLocks noChangeAspect="1"/>
          </p:cNvPicPr>
          <p:nvPr/>
        </p:nvPicPr>
        <p:blipFill>
          <a:blip r:embed="rId3"/>
          <a:stretch>
            <a:fillRect/>
          </a:stretch>
        </p:blipFill>
        <p:spPr>
          <a:xfrm>
            <a:off x="6266384" y="1028700"/>
            <a:ext cx="5826556" cy="3304130"/>
          </a:xfrm>
          <a:prstGeom prst="rect">
            <a:avLst/>
          </a:prstGeom>
        </p:spPr>
      </p:pic>
      <p:pic>
        <p:nvPicPr>
          <p:cNvPr id="14" name="图片 13">
            <a:extLst>
              <a:ext uri="{FF2B5EF4-FFF2-40B4-BE49-F238E27FC236}">
                <a16:creationId xmlns:a16="http://schemas.microsoft.com/office/drawing/2014/main" id="{F1637684-CAD5-4E89-84E2-0EAB0B0B942C}"/>
              </a:ext>
            </a:extLst>
          </p:cNvPr>
          <p:cNvPicPr>
            <a:picLocks noChangeAspect="1"/>
          </p:cNvPicPr>
          <p:nvPr/>
        </p:nvPicPr>
        <p:blipFill>
          <a:blip r:embed="rId4"/>
          <a:stretch>
            <a:fillRect/>
          </a:stretch>
        </p:blipFill>
        <p:spPr>
          <a:xfrm>
            <a:off x="99060" y="1028700"/>
            <a:ext cx="6037546" cy="3304130"/>
          </a:xfrm>
          <a:prstGeom prst="rect">
            <a:avLst/>
          </a:prstGeom>
        </p:spPr>
      </p:pic>
    </p:spTree>
    <p:extLst>
      <p:ext uri="{BB962C8B-B14F-4D97-AF65-F5344CB8AC3E}">
        <p14:creationId xmlns:p14="http://schemas.microsoft.com/office/powerpoint/2010/main" val="412822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4572000" y="365126"/>
            <a:ext cx="3078480" cy="420552"/>
          </a:xfrm>
          <a:prstGeom prst="rect">
            <a:avLst/>
          </a:prstGeom>
        </p:spPr>
        <p:txBody>
          <a:bodyPr/>
          <a:lstStyle/>
          <a:p>
            <a:pPr algn="ctr"/>
            <a:r>
              <a:rPr lang="zh-CN" altLang="en-US" dirty="0">
                <a:cs typeface="+mn-ea"/>
                <a:sym typeface="+mn-lt"/>
              </a:rPr>
              <a:t>仓库管理</a:t>
            </a:r>
            <a:r>
              <a:rPr lang="en-US" altLang="zh-CN" dirty="0">
                <a:cs typeface="+mn-ea"/>
                <a:sym typeface="+mn-lt"/>
              </a:rPr>
              <a:t>-</a:t>
            </a:r>
            <a:r>
              <a:rPr lang="zh-CN" altLang="en-US" dirty="0">
                <a:cs typeface="+mn-ea"/>
                <a:sym typeface="+mn-lt"/>
              </a:rPr>
              <a:t>出库管理</a:t>
            </a:r>
            <a:endParaRPr lang="zh-CN" altLang="en-US" b="1" dirty="0">
              <a:solidFill>
                <a:schemeClr val="bg1"/>
              </a:solidFill>
              <a:cs typeface="+mn-ea"/>
              <a:sym typeface="+mn-lt"/>
            </a:endParaRPr>
          </a:p>
        </p:txBody>
      </p:sp>
      <p:sp>
        <p:nvSpPr>
          <p:cNvPr id="7" name="TextBox 18"/>
          <p:cNvSpPr txBox="1"/>
          <p:nvPr/>
        </p:nvSpPr>
        <p:spPr>
          <a:xfrm>
            <a:off x="623021" y="5061465"/>
            <a:ext cx="10837459" cy="676339"/>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chemeClr val="bg1">
                    <a:lumMod val="50000"/>
                  </a:schemeClr>
                </a:solidFill>
                <a:effectLst/>
                <a:uLnTx/>
                <a:uFillTx/>
                <a:cs typeface="+mn-ea"/>
                <a:sym typeface="+mn-lt"/>
              </a:rPr>
              <a:t>出库管理中分两种类型。</a:t>
            </a:r>
            <a:endParaRPr kumimoji="0" lang="en-US" altLang="zh-CN" sz="1000" b="0" i="0" u="none" strike="noStrike" kern="0" cap="none" spc="0" normalizeH="0" baseline="0" noProof="0" dirty="0">
              <a:ln>
                <a:noFill/>
              </a:ln>
              <a:solidFill>
                <a:schemeClr val="bg1">
                  <a:lumMod val="50000"/>
                </a:schemeClr>
              </a:solidFill>
              <a:effectLst/>
              <a:uLnTx/>
              <a:uFillTx/>
              <a:cs typeface="+mn-ea"/>
              <a:sym typeface="+mn-lt"/>
            </a:endParaRPr>
          </a:p>
          <a:p>
            <a:pPr marL="0" marR="0" lvl="0" indent="0" defTabSz="914400" eaLnBrk="1" fontAlgn="auto" latinLnBrk="0" hangingPunct="1">
              <a:lnSpc>
                <a:spcPct val="130000"/>
              </a:lnSpc>
              <a:spcBef>
                <a:spcPts val="0"/>
              </a:spcBef>
              <a:spcAft>
                <a:spcPts val="0"/>
              </a:spcAft>
              <a:buClrTx/>
              <a:buSzTx/>
              <a:buFontTx/>
              <a:buNone/>
              <a:tabLst/>
              <a:defRPr/>
            </a:pPr>
            <a:r>
              <a:rPr lang="en-US" altLang="zh-CN" sz="1000" kern="0" dirty="0">
                <a:solidFill>
                  <a:schemeClr val="bg1">
                    <a:lumMod val="50000"/>
                  </a:schemeClr>
                </a:solidFill>
                <a:cs typeface="+mn-ea"/>
                <a:sym typeface="+mn-lt"/>
              </a:rPr>
              <a:t>1.</a:t>
            </a:r>
            <a:r>
              <a:rPr lang="zh-CN" altLang="en-US" sz="1000" kern="0" dirty="0">
                <a:solidFill>
                  <a:schemeClr val="bg1">
                    <a:lumMod val="50000"/>
                  </a:schemeClr>
                </a:solidFill>
                <a:cs typeface="+mn-ea"/>
                <a:sym typeface="+mn-lt"/>
              </a:rPr>
              <a:t>需管理备货单的出库（领料出库、销售出库等），可控制出库的批次信息和物料信息。不属于备货单中的物料直接报警提示。</a:t>
            </a:r>
            <a:endParaRPr lang="en-US" altLang="zh-CN" sz="1000" kern="0" dirty="0">
              <a:solidFill>
                <a:schemeClr val="bg1">
                  <a:lumMod val="50000"/>
                </a:schemeClr>
              </a:solidFill>
              <a:cs typeface="+mn-ea"/>
              <a:sym typeface="+mn-lt"/>
            </a:endParaRPr>
          </a:p>
          <a:p>
            <a:pPr marL="0" marR="0" lvl="0" indent="0" defTabSz="914400" eaLnBrk="1" fontAlgn="auto" latinLnBrk="0" hangingPunct="1">
              <a:lnSpc>
                <a:spcPct val="13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schemeClr val="bg1">
                    <a:lumMod val="50000"/>
                  </a:schemeClr>
                </a:solidFill>
                <a:effectLst/>
                <a:uLnTx/>
                <a:uFillTx/>
                <a:cs typeface="+mn-ea"/>
                <a:sym typeface="+mn-lt"/>
              </a:rPr>
              <a:t>2.</a:t>
            </a:r>
            <a:r>
              <a:rPr kumimoji="0" lang="zh-CN" altLang="en-US" sz="1000" b="0" i="0" u="none" strike="noStrike" kern="0" cap="none" spc="0" normalizeH="0" baseline="0" noProof="0" dirty="0">
                <a:ln>
                  <a:noFill/>
                </a:ln>
                <a:solidFill>
                  <a:schemeClr val="bg1">
                    <a:lumMod val="50000"/>
                  </a:schemeClr>
                </a:solidFill>
                <a:effectLst/>
                <a:uLnTx/>
                <a:uFillTx/>
                <a:cs typeface="+mn-ea"/>
                <a:sym typeface="+mn-lt"/>
              </a:rPr>
              <a:t>直接扫码出库（退供应商、盘亏出库、其他出库等），直接扫码可以进行出库，没有批次和物料信息的控制。</a:t>
            </a:r>
          </a:p>
        </p:txBody>
      </p:sp>
      <p:sp>
        <p:nvSpPr>
          <p:cNvPr id="8" name="文本框 7"/>
          <p:cNvSpPr txBox="1"/>
          <p:nvPr/>
        </p:nvSpPr>
        <p:spPr>
          <a:xfrm>
            <a:off x="666565" y="4753118"/>
            <a:ext cx="224645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schemeClr val="accent2"/>
                </a:solidFill>
                <a:effectLst/>
                <a:uLnTx/>
                <a:uFillTx/>
                <a:cs typeface="+mn-ea"/>
                <a:sym typeface="+mn-lt"/>
              </a:rPr>
              <a:t>出库管理</a:t>
            </a:r>
          </a:p>
        </p:txBody>
      </p:sp>
      <p:pic>
        <p:nvPicPr>
          <p:cNvPr id="4" name="图片 3">
            <a:extLst>
              <a:ext uri="{FF2B5EF4-FFF2-40B4-BE49-F238E27FC236}">
                <a16:creationId xmlns:a16="http://schemas.microsoft.com/office/drawing/2014/main" id="{156440D3-D1D1-4C9F-9C64-2DE0AB21721F}"/>
              </a:ext>
            </a:extLst>
          </p:cNvPr>
          <p:cNvPicPr>
            <a:picLocks noChangeAspect="1"/>
          </p:cNvPicPr>
          <p:nvPr/>
        </p:nvPicPr>
        <p:blipFill>
          <a:blip r:embed="rId3"/>
          <a:stretch>
            <a:fillRect/>
          </a:stretch>
        </p:blipFill>
        <p:spPr>
          <a:xfrm>
            <a:off x="78770" y="1024933"/>
            <a:ext cx="5962980" cy="3288898"/>
          </a:xfrm>
          <a:prstGeom prst="rect">
            <a:avLst/>
          </a:prstGeom>
        </p:spPr>
      </p:pic>
      <p:pic>
        <p:nvPicPr>
          <p:cNvPr id="6" name="图片 5">
            <a:extLst>
              <a:ext uri="{FF2B5EF4-FFF2-40B4-BE49-F238E27FC236}">
                <a16:creationId xmlns:a16="http://schemas.microsoft.com/office/drawing/2014/main" id="{7AA181D5-A141-45D8-ADAA-0A70D7BAF539}"/>
              </a:ext>
            </a:extLst>
          </p:cNvPr>
          <p:cNvPicPr>
            <a:picLocks noChangeAspect="1"/>
          </p:cNvPicPr>
          <p:nvPr/>
        </p:nvPicPr>
        <p:blipFill>
          <a:blip r:embed="rId4"/>
          <a:stretch>
            <a:fillRect/>
          </a:stretch>
        </p:blipFill>
        <p:spPr>
          <a:xfrm>
            <a:off x="6113417" y="1028700"/>
            <a:ext cx="1517954" cy="3288898"/>
          </a:xfrm>
          <a:prstGeom prst="rect">
            <a:avLst/>
          </a:prstGeom>
        </p:spPr>
      </p:pic>
      <p:pic>
        <p:nvPicPr>
          <p:cNvPr id="10" name="图片 9">
            <a:extLst>
              <a:ext uri="{FF2B5EF4-FFF2-40B4-BE49-F238E27FC236}">
                <a16:creationId xmlns:a16="http://schemas.microsoft.com/office/drawing/2014/main" id="{40597DE9-E0B8-43AB-9580-260389CC1C8A}"/>
              </a:ext>
            </a:extLst>
          </p:cNvPr>
          <p:cNvPicPr>
            <a:picLocks noChangeAspect="1"/>
          </p:cNvPicPr>
          <p:nvPr/>
        </p:nvPicPr>
        <p:blipFill>
          <a:blip r:embed="rId5"/>
          <a:stretch>
            <a:fillRect/>
          </a:stretch>
        </p:blipFill>
        <p:spPr>
          <a:xfrm>
            <a:off x="7591698" y="1024937"/>
            <a:ext cx="1517953" cy="3288897"/>
          </a:xfrm>
          <a:prstGeom prst="rect">
            <a:avLst/>
          </a:prstGeom>
        </p:spPr>
      </p:pic>
      <p:pic>
        <p:nvPicPr>
          <p:cNvPr id="13" name="图片 12">
            <a:extLst>
              <a:ext uri="{FF2B5EF4-FFF2-40B4-BE49-F238E27FC236}">
                <a16:creationId xmlns:a16="http://schemas.microsoft.com/office/drawing/2014/main" id="{02A3B457-CC95-4306-BA17-114731ACF2E5}"/>
              </a:ext>
            </a:extLst>
          </p:cNvPr>
          <p:cNvPicPr>
            <a:picLocks noChangeAspect="1"/>
          </p:cNvPicPr>
          <p:nvPr/>
        </p:nvPicPr>
        <p:blipFill>
          <a:blip r:embed="rId6"/>
          <a:stretch>
            <a:fillRect/>
          </a:stretch>
        </p:blipFill>
        <p:spPr>
          <a:xfrm>
            <a:off x="9109651" y="1024936"/>
            <a:ext cx="1517953" cy="3288898"/>
          </a:xfrm>
          <a:prstGeom prst="rect">
            <a:avLst/>
          </a:prstGeom>
        </p:spPr>
      </p:pic>
      <p:pic>
        <p:nvPicPr>
          <p:cNvPr id="16" name="图片 15">
            <a:extLst>
              <a:ext uri="{FF2B5EF4-FFF2-40B4-BE49-F238E27FC236}">
                <a16:creationId xmlns:a16="http://schemas.microsoft.com/office/drawing/2014/main" id="{CB6F5D4D-A5B0-41CB-836F-D781033DEEC2}"/>
              </a:ext>
            </a:extLst>
          </p:cNvPr>
          <p:cNvPicPr>
            <a:picLocks noChangeAspect="1"/>
          </p:cNvPicPr>
          <p:nvPr/>
        </p:nvPicPr>
        <p:blipFill>
          <a:blip r:embed="rId7"/>
          <a:stretch>
            <a:fillRect/>
          </a:stretch>
        </p:blipFill>
        <p:spPr>
          <a:xfrm>
            <a:off x="10633853" y="1024935"/>
            <a:ext cx="1517952" cy="3288896"/>
          </a:xfrm>
          <a:prstGeom prst="rect">
            <a:avLst/>
          </a:prstGeom>
        </p:spPr>
      </p:pic>
    </p:spTree>
    <p:extLst>
      <p:ext uri="{BB962C8B-B14F-4D97-AF65-F5344CB8AC3E}">
        <p14:creationId xmlns:p14="http://schemas.microsoft.com/office/powerpoint/2010/main" val="195644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4572000" y="365126"/>
            <a:ext cx="3078480" cy="420552"/>
          </a:xfrm>
          <a:prstGeom prst="rect">
            <a:avLst/>
          </a:prstGeom>
        </p:spPr>
        <p:txBody>
          <a:bodyPr/>
          <a:lstStyle/>
          <a:p>
            <a:pPr algn="ctr"/>
            <a:r>
              <a:rPr lang="zh-CN" altLang="en-US" dirty="0">
                <a:cs typeface="+mn-ea"/>
                <a:sym typeface="+mn-lt"/>
              </a:rPr>
              <a:t>仓库管理</a:t>
            </a:r>
            <a:r>
              <a:rPr lang="en-US" altLang="zh-CN" dirty="0">
                <a:cs typeface="+mn-ea"/>
                <a:sym typeface="+mn-lt"/>
              </a:rPr>
              <a:t>-</a:t>
            </a:r>
            <a:r>
              <a:rPr lang="zh-CN" altLang="en-US" dirty="0">
                <a:cs typeface="+mn-ea"/>
                <a:sym typeface="+mn-lt"/>
              </a:rPr>
              <a:t>盘点管理</a:t>
            </a:r>
            <a:endParaRPr lang="zh-CN" altLang="en-US" b="1" dirty="0">
              <a:solidFill>
                <a:schemeClr val="bg1"/>
              </a:solidFill>
              <a:cs typeface="+mn-ea"/>
              <a:sym typeface="+mn-lt"/>
            </a:endParaRPr>
          </a:p>
        </p:txBody>
      </p:sp>
      <p:sp>
        <p:nvSpPr>
          <p:cNvPr id="7" name="TextBox 18"/>
          <p:cNvSpPr txBox="1"/>
          <p:nvPr/>
        </p:nvSpPr>
        <p:spPr>
          <a:xfrm>
            <a:off x="623021" y="5061465"/>
            <a:ext cx="10837459" cy="275525"/>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lang="zh-CN" altLang="en-US" sz="1000" kern="0" dirty="0">
                <a:solidFill>
                  <a:schemeClr val="bg1">
                    <a:lumMod val="50000"/>
                  </a:schemeClr>
                </a:solidFill>
                <a:cs typeface="+mn-ea"/>
                <a:sym typeface="+mn-lt"/>
              </a:rPr>
              <a:t>由电脑端生成盘点计划。移动端打开对应的计划进行扫码盘点。自动生成差异信息。</a:t>
            </a:r>
            <a:endParaRPr kumimoji="0" lang="zh-CN" altLang="en-US" sz="1000" b="0" i="0" u="none" strike="noStrike" kern="0" cap="none" spc="0" normalizeH="0" baseline="0" noProof="0" dirty="0">
              <a:ln>
                <a:noFill/>
              </a:ln>
              <a:solidFill>
                <a:schemeClr val="bg1">
                  <a:lumMod val="50000"/>
                </a:schemeClr>
              </a:solidFill>
              <a:effectLst/>
              <a:uLnTx/>
              <a:uFillTx/>
              <a:cs typeface="+mn-ea"/>
              <a:sym typeface="+mn-lt"/>
            </a:endParaRPr>
          </a:p>
        </p:txBody>
      </p:sp>
      <p:sp>
        <p:nvSpPr>
          <p:cNvPr id="8" name="文本框 7"/>
          <p:cNvSpPr txBox="1"/>
          <p:nvPr/>
        </p:nvSpPr>
        <p:spPr>
          <a:xfrm>
            <a:off x="666565" y="4753118"/>
            <a:ext cx="224645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b="1" kern="0" dirty="0">
                <a:solidFill>
                  <a:schemeClr val="accent2"/>
                </a:solidFill>
                <a:cs typeface="+mn-ea"/>
                <a:sym typeface="+mn-lt"/>
              </a:rPr>
              <a:t>盘点</a:t>
            </a:r>
            <a:r>
              <a:rPr kumimoji="0" lang="zh-CN" altLang="en-US" sz="1800" b="1" i="0" u="none" strike="noStrike" kern="0" cap="none" spc="0" normalizeH="0" baseline="0" noProof="0" dirty="0">
                <a:ln>
                  <a:noFill/>
                </a:ln>
                <a:solidFill>
                  <a:schemeClr val="accent2"/>
                </a:solidFill>
                <a:effectLst/>
                <a:uLnTx/>
                <a:uFillTx/>
                <a:cs typeface="+mn-ea"/>
                <a:sym typeface="+mn-lt"/>
              </a:rPr>
              <a:t>管理</a:t>
            </a:r>
          </a:p>
        </p:txBody>
      </p:sp>
      <p:pic>
        <p:nvPicPr>
          <p:cNvPr id="5" name="图片 4">
            <a:extLst>
              <a:ext uri="{FF2B5EF4-FFF2-40B4-BE49-F238E27FC236}">
                <a16:creationId xmlns:a16="http://schemas.microsoft.com/office/drawing/2014/main" id="{14BEB9E8-3A04-47B6-92EE-DB89263E065C}"/>
              </a:ext>
            </a:extLst>
          </p:cNvPr>
          <p:cNvPicPr>
            <a:picLocks noChangeAspect="1"/>
          </p:cNvPicPr>
          <p:nvPr/>
        </p:nvPicPr>
        <p:blipFill>
          <a:blip r:embed="rId3"/>
          <a:stretch>
            <a:fillRect/>
          </a:stretch>
        </p:blipFill>
        <p:spPr>
          <a:xfrm>
            <a:off x="97884" y="1120196"/>
            <a:ext cx="5868541" cy="3226966"/>
          </a:xfrm>
          <a:prstGeom prst="rect">
            <a:avLst/>
          </a:prstGeom>
        </p:spPr>
      </p:pic>
      <p:pic>
        <p:nvPicPr>
          <p:cNvPr id="11" name="图片 10">
            <a:extLst>
              <a:ext uri="{FF2B5EF4-FFF2-40B4-BE49-F238E27FC236}">
                <a16:creationId xmlns:a16="http://schemas.microsoft.com/office/drawing/2014/main" id="{BB94EB6C-F759-4642-9BC4-736358F114D2}"/>
              </a:ext>
            </a:extLst>
          </p:cNvPr>
          <p:cNvPicPr>
            <a:picLocks noChangeAspect="1"/>
          </p:cNvPicPr>
          <p:nvPr/>
        </p:nvPicPr>
        <p:blipFill>
          <a:blip r:embed="rId4"/>
          <a:stretch>
            <a:fillRect/>
          </a:stretch>
        </p:blipFill>
        <p:spPr>
          <a:xfrm>
            <a:off x="7019825" y="1120196"/>
            <a:ext cx="1489370" cy="3226966"/>
          </a:xfrm>
          <a:prstGeom prst="rect">
            <a:avLst/>
          </a:prstGeom>
        </p:spPr>
      </p:pic>
      <p:pic>
        <p:nvPicPr>
          <p:cNvPr id="14" name="图片 13">
            <a:extLst>
              <a:ext uri="{FF2B5EF4-FFF2-40B4-BE49-F238E27FC236}">
                <a16:creationId xmlns:a16="http://schemas.microsoft.com/office/drawing/2014/main" id="{55BB6FDD-3B20-4535-B447-3C7C148DA4D9}"/>
              </a:ext>
            </a:extLst>
          </p:cNvPr>
          <p:cNvPicPr>
            <a:picLocks noChangeAspect="1"/>
          </p:cNvPicPr>
          <p:nvPr/>
        </p:nvPicPr>
        <p:blipFill>
          <a:blip r:embed="rId5"/>
          <a:stretch>
            <a:fillRect/>
          </a:stretch>
        </p:blipFill>
        <p:spPr>
          <a:xfrm>
            <a:off x="9331568" y="1120195"/>
            <a:ext cx="1489369" cy="3226967"/>
          </a:xfrm>
          <a:prstGeom prst="rect">
            <a:avLst/>
          </a:prstGeom>
        </p:spPr>
      </p:pic>
    </p:spTree>
    <p:extLst>
      <p:ext uri="{BB962C8B-B14F-4D97-AF65-F5344CB8AC3E}">
        <p14:creationId xmlns:p14="http://schemas.microsoft.com/office/powerpoint/2010/main" val="126028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4572000" y="365126"/>
            <a:ext cx="3078480" cy="420552"/>
          </a:xfrm>
          <a:prstGeom prst="rect">
            <a:avLst/>
          </a:prstGeom>
        </p:spPr>
        <p:txBody>
          <a:bodyPr/>
          <a:lstStyle/>
          <a:p>
            <a:pPr algn="ctr"/>
            <a:r>
              <a:rPr lang="zh-CN" altLang="en-US" dirty="0">
                <a:cs typeface="+mn-ea"/>
                <a:sym typeface="+mn-lt"/>
              </a:rPr>
              <a:t>查询管理</a:t>
            </a:r>
            <a:r>
              <a:rPr lang="en-US" altLang="zh-CN" dirty="0">
                <a:cs typeface="+mn-ea"/>
                <a:sym typeface="+mn-lt"/>
              </a:rPr>
              <a:t>-</a:t>
            </a:r>
            <a:r>
              <a:rPr lang="zh-CN" altLang="en-US" dirty="0">
                <a:cs typeface="+mn-ea"/>
                <a:sym typeface="+mn-lt"/>
              </a:rPr>
              <a:t>库存查询</a:t>
            </a:r>
            <a:endParaRPr lang="zh-CN" altLang="en-US" b="1" dirty="0">
              <a:solidFill>
                <a:schemeClr val="bg1"/>
              </a:solidFill>
              <a:cs typeface="+mn-ea"/>
              <a:sym typeface="+mn-lt"/>
            </a:endParaRPr>
          </a:p>
        </p:txBody>
      </p:sp>
      <p:sp>
        <p:nvSpPr>
          <p:cNvPr id="7" name="TextBox 18"/>
          <p:cNvSpPr txBox="1"/>
          <p:nvPr/>
        </p:nvSpPr>
        <p:spPr>
          <a:xfrm>
            <a:off x="623021" y="5061465"/>
            <a:ext cx="10837459" cy="275525"/>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lang="zh-CN" altLang="en-US" sz="1000" kern="0" dirty="0">
                <a:solidFill>
                  <a:schemeClr val="bg1">
                    <a:lumMod val="50000"/>
                  </a:schemeClr>
                </a:solidFill>
                <a:cs typeface="+mn-ea"/>
                <a:sym typeface="+mn-lt"/>
              </a:rPr>
              <a:t>通过条件进行库存查询。移动端也有查询界面。</a:t>
            </a:r>
            <a:endParaRPr kumimoji="0" lang="zh-CN" altLang="en-US" sz="1000" b="0" i="0" u="none" strike="noStrike" kern="0" cap="none" spc="0" normalizeH="0" baseline="0" noProof="0" dirty="0">
              <a:ln>
                <a:noFill/>
              </a:ln>
              <a:solidFill>
                <a:schemeClr val="bg1">
                  <a:lumMod val="50000"/>
                </a:schemeClr>
              </a:solidFill>
              <a:effectLst/>
              <a:uLnTx/>
              <a:uFillTx/>
              <a:cs typeface="+mn-ea"/>
              <a:sym typeface="+mn-lt"/>
            </a:endParaRPr>
          </a:p>
        </p:txBody>
      </p:sp>
      <p:sp>
        <p:nvSpPr>
          <p:cNvPr id="8" name="文本框 7"/>
          <p:cNvSpPr txBox="1"/>
          <p:nvPr/>
        </p:nvSpPr>
        <p:spPr>
          <a:xfrm>
            <a:off x="666565" y="4753118"/>
            <a:ext cx="224645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b="1" kern="0" dirty="0">
                <a:solidFill>
                  <a:schemeClr val="accent2"/>
                </a:solidFill>
                <a:cs typeface="+mn-ea"/>
                <a:sym typeface="+mn-lt"/>
              </a:rPr>
              <a:t>库存查询</a:t>
            </a:r>
            <a:endParaRPr kumimoji="0" lang="zh-CN" altLang="en-US" sz="1800" b="1" i="0" u="none" strike="noStrike" kern="0" cap="none" spc="0" normalizeH="0" baseline="0" noProof="0" dirty="0">
              <a:ln>
                <a:noFill/>
              </a:ln>
              <a:solidFill>
                <a:schemeClr val="accent2"/>
              </a:solidFill>
              <a:effectLst/>
              <a:uLnTx/>
              <a:uFillTx/>
              <a:cs typeface="+mn-ea"/>
              <a:sym typeface="+mn-lt"/>
            </a:endParaRPr>
          </a:p>
        </p:txBody>
      </p:sp>
      <p:pic>
        <p:nvPicPr>
          <p:cNvPr id="4" name="图片 3">
            <a:extLst>
              <a:ext uri="{FF2B5EF4-FFF2-40B4-BE49-F238E27FC236}">
                <a16:creationId xmlns:a16="http://schemas.microsoft.com/office/drawing/2014/main" id="{913352C4-06B3-4326-B2DA-ABF6EB7BAA32}"/>
              </a:ext>
            </a:extLst>
          </p:cNvPr>
          <p:cNvPicPr>
            <a:picLocks noChangeAspect="1"/>
          </p:cNvPicPr>
          <p:nvPr/>
        </p:nvPicPr>
        <p:blipFill>
          <a:blip r:embed="rId3"/>
          <a:stretch>
            <a:fillRect/>
          </a:stretch>
        </p:blipFill>
        <p:spPr>
          <a:xfrm>
            <a:off x="144780" y="1094025"/>
            <a:ext cx="5951642" cy="3249375"/>
          </a:xfrm>
          <a:prstGeom prst="rect">
            <a:avLst/>
          </a:prstGeom>
        </p:spPr>
      </p:pic>
      <p:pic>
        <p:nvPicPr>
          <p:cNvPr id="9" name="图片 8">
            <a:extLst>
              <a:ext uri="{FF2B5EF4-FFF2-40B4-BE49-F238E27FC236}">
                <a16:creationId xmlns:a16="http://schemas.microsoft.com/office/drawing/2014/main" id="{C143E2A8-892D-4D70-98A9-C167F97D6F8D}"/>
              </a:ext>
            </a:extLst>
          </p:cNvPr>
          <p:cNvPicPr>
            <a:picLocks noChangeAspect="1"/>
          </p:cNvPicPr>
          <p:nvPr/>
        </p:nvPicPr>
        <p:blipFill>
          <a:blip r:embed="rId4"/>
          <a:stretch>
            <a:fillRect/>
          </a:stretch>
        </p:blipFill>
        <p:spPr>
          <a:xfrm>
            <a:off x="7174522" y="1094024"/>
            <a:ext cx="1497037" cy="3243581"/>
          </a:xfrm>
          <a:prstGeom prst="rect">
            <a:avLst/>
          </a:prstGeom>
        </p:spPr>
      </p:pic>
      <p:pic>
        <p:nvPicPr>
          <p:cNvPr id="12" name="图片 11">
            <a:extLst>
              <a:ext uri="{FF2B5EF4-FFF2-40B4-BE49-F238E27FC236}">
                <a16:creationId xmlns:a16="http://schemas.microsoft.com/office/drawing/2014/main" id="{F27D8E82-DBFC-4085-87ED-81B89BC83390}"/>
              </a:ext>
            </a:extLst>
          </p:cNvPr>
          <p:cNvPicPr>
            <a:picLocks noChangeAspect="1"/>
          </p:cNvPicPr>
          <p:nvPr/>
        </p:nvPicPr>
        <p:blipFill>
          <a:blip r:embed="rId5"/>
          <a:stretch>
            <a:fillRect/>
          </a:stretch>
        </p:blipFill>
        <p:spPr>
          <a:xfrm>
            <a:off x="9539323" y="1094024"/>
            <a:ext cx="1499712" cy="3249376"/>
          </a:xfrm>
          <a:prstGeom prst="rect">
            <a:avLst/>
          </a:prstGeom>
        </p:spPr>
      </p:pic>
    </p:spTree>
    <p:extLst>
      <p:ext uri="{BB962C8B-B14F-4D97-AF65-F5344CB8AC3E}">
        <p14:creationId xmlns:p14="http://schemas.microsoft.com/office/powerpoint/2010/main" val="194890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4572000" y="365126"/>
            <a:ext cx="3078480" cy="420552"/>
          </a:xfrm>
          <a:prstGeom prst="rect">
            <a:avLst/>
          </a:prstGeom>
        </p:spPr>
        <p:txBody>
          <a:bodyPr/>
          <a:lstStyle/>
          <a:p>
            <a:pPr algn="ctr"/>
            <a:r>
              <a:rPr lang="zh-CN" altLang="en-US" dirty="0">
                <a:cs typeface="+mn-ea"/>
                <a:sym typeface="+mn-lt"/>
              </a:rPr>
              <a:t>查询管理</a:t>
            </a:r>
            <a:r>
              <a:rPr lang="en-US" altLang="zh-CN" dirty="0">
                <a:cs typeface="+mn-ea"/>
                <a:sym typeface="+mn-lt"/>
              </a:rPr>
              <a:t>-</a:t>
            </a:r>
            <a:r>
              <a:rPr lang="zh-CN" altLang="en-US" dirty="0">
                <a:cs typeface="+mn-ea"/>
                <a:sym typeface="+mn-lt"/>
              </a:rPr>
              <a:t>其他查询</a:t>
            </a:r>
            <a:endParaRPr lang="zh-CN" altLang="en-US" b="1" dirty="0">
              <a:solidFill>
                <a:schemeClr val="bg1"/>
              </a:solidFill>
              <a:cs typeface="+mn-ea"/>
              <a:sym typeface="+mn-lt"/>
            </a:endParaRPr>
          </a:p>
        </p:txBody>
      </p:sp>
      <p:sp>
        <p:nvSpPr>
          <p:cNvPr id="7" name="TextBox 18"/>
          <p:cNvSpPr txBox="1"/>
          <p:nvPr/>
        </p:nvSpPr>
        <p:spPr>
          <a:xfrm>
            <a:off x="623021" y="5061465"/>
            <a:ext cx="10837459" cy="1276503"/>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lang="en-US" altLang="zh-CN" sz="1000" kern="0" dirty="0">
                <a:solidFill>
                  <a:schemeClr val="bg1">
                    <a:lumMod val="50000"/>
                  </a:schemeClr>
                </a:solidFill>
                <a:cs typeface="+mn-ea"/>
                <a:sym typeface="+mn-lt"/>
              </a:rPr>
              <a:t>1.</a:t>
            </a:r>
            <a:r>
              <a:rPr lang="zh-CN" altLang="en-US" sz="1000" kern="0" dirty="0">
                <a:solidFill>
                  <a:schemeClr val="bg1">
                    <a:lumMod val="50000"/>
                  </a:schemeClr>
                </a:solidFill>
                <a:cs typeface="+mn-ea"/>
                <a:sym typeface="+mn-lt"/>
              </a:rPr>
              <a:t>收货入库查询</a:t>
            </a:r>
            <a:endParaRPr lang="en-US" altLang="zh-CN" sz="1000" kern="0" dirty="0">
              <a:solidFill>
                <a:schemeClr val="bg1">
                  <a:lumMod val="50000"/>
                </a:schemeClr>
              </a:solidFill>
              <a:cs typeface="+mn-ea"/>
              <a:sym typeface="+mn-lt"/>
            </a:endParaRPr>
          </a:p>
          <a:p>
            <a:pPr marL="0" marR="0" lvl="0" indent="0" defTabSz="914400" eaLnBrk="1" fontAlgn="auto" latinLnBrk="0" hangingPunct="1">
              <a:lnSpc>
                <a:spcPct val="13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schemeClr val="bg1">
                    <a:lumMod val="50000"/>
                  </a:schemeClr>
                </a:solidFill>
                <a:effectLst/>
                <a:uLnTx/>
                <a:uFillTx/>
                <a:cs typeface="+mn-ea"/>
                <a:sym typeface="+mn-lt"/>
              </a:rPr>
              <a:t>2.</a:t>
            </a:r>
            <a:r>
              <a:rPr kumimoji="0" lang="zh-CN" altLang="en-US" sz="1000" b="0" i="0" u="none" strike="noStrike" kern="0" cap="none" spc="0" normalizeH="0" baseline="0" noProof="0" dirty="0">
                <a:ln>
                  <a:noFill/>
                </a:ln>
                <a:solidFill>
                  <a:schemeClr val="bg1">
                    <a:lumMod val="50000"/>
                  </a:schemeClr>
                </a:solidFill>
                <a:effectLst/>
                <a:uLnTx/>
                <a:uFillTx/>
                <a:cs typeface="+mn-ea"/>
                <a:sym typeface="+mn-lt"/>
              </a:rPr>
              <a:t>货位移动查询</a:t>
            </a:r>
            <a:endParaRPr kumimoji="0" lang="en-US" altLang="zh-CN" sz="1000" b="0" i="0" u="none" strike="noStrike" kern="0" cap="none" spc="0" normalizeH="0" baseline="0" noProof="0" dirty="0">
              <a:ln>
                <a:noFill/>
              </a:ln>
              <a:solidFill>
                <a:schemeClr val="bg1">
                  <a:lumMod val="50000"/>
                </a:schemeClr>
              </a:solidFill>
              <a:effectLst/>
              <a:uLnTx/>
              <a:uFillTx/>
              <a:cs typeface="+mn-ea"/>
              <a:sym typeface="+mn-lt"/>
            </a:endParaRPr>
          </a:p>
          <a:p>
            <a:pPr marL="0" marR="0" lvl="0" indent="0" defTabSz="914400" eaLnBrk="1" fontAlgn="auto" latinLnBrk="0" hangingPunct="1">
              <a:lnSpc>
                <a:spcPct val="130000"/>
              </a:lnSpc>
              <a:spcBef>
                <a:spcPts val="0"/>
              </a:spcBef>
              <a:spcAft>
                <a:spcPts val="0"/>
              </a:spcAft>
              <a:buClrTx/>
              <a:buSzTx/>
              <a:buFontTx/>
              <a:buNone/>
              <a:tabLst/>
              <a:defRPr/>
            </a:pPr>
            <a:r>
              <a:rPr lang="en-US" altLang="zh-CN" sz="1000" kern="0" dirty="0">
                <a:solidFill>
                  <a:schemeClr val="bg1">
                    <a:lumMod val="50000"/>
                  </a:schemeClr>
                </a:solidFill>
                <a:cs typeface="+mn-ea"/>
                <a:sym typeface="+mn-lt"/>
              </a:rPr>
              <a:t>3.</a:t>
            </a:r>
            <a:r>
              <a:rPr lang="zh-CN" altLang="en-US" sz="1000" kern="0" dirty="0">
                <a:solidFill>
                  <a:schemeClr val="bg1">
                    <a:lumMod val="50000"/>
                  </a:schemeClr>
                </a:solidFill>
                <a:cs typeface="+mn-ea"/>
                <a:sym typeface="+mn-lt"/>
              </a:rPr>
              <a:t>出库查询</a:t>
            </a:r>
            <a:endParaRPr lang="en-US" altLang="zh-CN" sz="1000" kern="0" dirty="0">
              <a:solidFill>
                <a:schemeClr val="bg1">
                  <a:lumMod val="50000"/>
                </a:schemeClr>
              </a:solidFill>
              <a:cs typeface="+mn-ea"/>
              <a:sym typeface="+mn-lt"/>
            </a:endParaRPr>
          </a:p>
          <a:p>
            <a:pPr marL="0" marR="0" lvl="0" indent="0" defTabSz="914400" eaLnBrk="1" fontAlgn="auto" latinLnBrk="0" hangingPunct="1">
              <a:lnSpc>
                <a:spcPct val="130000"/>
              </a:lnSpc>
              <a:spcBef>
                <a:spcPts val="0"/>
              </a:spcBef>
              <a:spcAft>
                <a:spcPts val="0"/>
              </a:spcAft>
              <a:buClrTx/>
              <a:buSzTx/>
              <a:buFontTx/>
              <a:buNone/>
              <a:tabLst/>
              <a:defRPr/>
            </a:pPr>
            <a:r>
              <a:rPr lang="en-US" altLang="zh-CN" sz="1000" kern="0" dirty="0">
                <a:solidFill>
                  <a:schemeClr val="bg1">
                    <a:lumMod val="50000"/>
                  </a:schemeClr>
                </a:solidFill>
                <a:cs typeface="+mn-ea"/>
                <a:sym typeface="+mn-lt"/>
              </a:rPr>
              <a:t>4.</a:t>
            </a:r>
            <a:r>
              <a:rPr lang="zh-CN" altLang="en-US" sz="1000" kern="0" dirty="0">
                <a:solidFill>
                  <a:schemeClr val="bg1">
                    <a:lumMod val="50000"/>
                  </a:schemeClr>
                </a:solidFill>
                <a:cs typeface="+mn-ea"/>
                <a:sym typeface="+mn-lt"/>
              </a:rPr>
              <a:t>进出报表</a:t>
            </a:r>
            <a:endParaRPr lang="en-US" altLang="zh-CN" sz="1000" kern="0" dirty="0">
              <a:solidFill>
                <a:schemeClr val="bg1">
                  <a:lumMod val="50000"/>
                </a:schemeClr>
              </a:solidFill>
              <a:cs typeface="+mn-ea"/>
              <a:sym typeface="+mn-lt"/>
            </a:endParaRPr>
          </a:p>
          <a:p>
            <a:pPr marL="0" marR="0" lvl="0" indent="0" defTabSz="914400" eaLnBrk="1" fontAlgn="auto" latinLnBrk="0" hangingPunct="1">
              <a:lnSpc>
                <a:spcPct val="13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schemeClr val="bg1">
                    <a:lumMod val="50000"/>
                  </a:schemeClr>
                </a:solidFill>
                <a:effectLst/>
                <a:uLnTx/>
                <a:uFillTx/>
                <a:cs typeface="+mn-ea"/>
                <a:sym typeface="+mn-lt"/>
              </a:rPr>
              <a:t>5.</a:t>
            </a:r>
            <a:r>
              <a:rPr kumimoji="0" lang="zh-CN" altLang="en-US" sz="1000" b="0" i="0" u="none" strike="noStrike" kern="0" cap="none" spc="0" normalizeH="0" baseline="0" noProof="0" dirty="0">
                <a:ln>
                  <a:noFill/>
                </a:ln>
                <a:solidFill>
                  <a:schemeClr val="bg1">
                    <a:lumMod val="50000"/>
                  </a:schemeClr>
                </a:solidFill>
                <a:effectLst/>
                <a:uLnTx/>
                <a:uFillTx/>
                <a:cs typeface="+mn-ea"/>
                <a:sym typeface="+mn-lt"/>
              </a:rPr>
              <a:t>盘点查询</a:t>
            </a:r>
            <a:endParaRPr kumimoji="0" lang="en-US" altLang="zh-CN" sz="1000" b="0" i="0" u="none" strike="noStrike" kern="0" cap="none" spc="0" normalizeH="0" baseline="0" noProof="0" dirty="0">
              <a:ln>
                <a:noFill/>
              </a:ln>
              <a:solidFill>
                <a:schemeClr val="bg1">
                  <a:lumMod val="50000"/>
                </a:schemeClr>
              </a:solidFill>
              <a:effectLst/>
              <a:uLnTx/>
              <a:uFillTx/>
              <a:cs typeface="+mn-ea"/>
              <a:sym typeface="+mn-lt"/>
            </a:endParaRPr>
          </a:p>
          <a:p>
            <a:pPr marL="0" marR="0" lvl="0" indent="0" defTabSz="914400" eaLnBrk="1" fontAlgn="auto" latinLnBrk="0" hangingPunct="1">
              <a:lnSpc>
                <a:spcPct val="130000"/>
              </a:lnSpc>
              <a:spcBef>
                <a:spcPts val="0"/>
              </a:spcBef>
              <a:spcAft>
                <a:spcPts val="0"/>
              </a:spcAft>
              <a:buClrTx/>
              <a:buSzTx/>
              <a:buFontTx/>
              <a:buNone/>
              <a:tabLst/>
              <a:defRPr/>
            </a:pPr>
            <a:r>
              <a:rPr lang="en-US" altLang="zh-CN" sz="1000" kern="0" dirty="0">
                <a:solidFill>
                  <a:schemeClr val="bg1">
                    <a:lumMod val="50000"/>
                  </a:schemeClr>
                </a:solidFill>
                <a:cs typeface="+mn-ea"/>
                <a:sym typeface="+mn-lt"/>
              </a:rPr>
              <a:t>6.</a:t>
            </a:r>
            <a:r>
              <a:rPr lang="zh-CN" altLang="en-US" sz="1000" kern="0" dirty="0">
                <a:solidFill>
                  <a:schemeClr val="bg1">
                    <a:lumMod val="50000"/>
                  </a:schemeClr>
                </a:solidFill>
                <a:cs typeface="+mn-ea"/>
                <a:sym typeface="+mn-lt"/>
              </a:rPr>
              <a:t>备货申请单查询</a:t>
            </a:r>
            <a:endParaRPr kumimoji="0" lang="zh-CN" altLang="en-US" sz="1000" b="0" i="0" u="none" strike="noStrike" kern="0" cap="none" spc="0" normalizeH="0" baseline="0" noProof="0" dirty="0">
              <a:ln>
                <a:noFill/>
              </a:ln>
              <a:solidFill>
                <a:schemeClr val="bg1">
                  <a:lumMod val="50000"/>
                </a:schemeClr>
              </a:solidFill>
              <a:effectLst/>
              <a:uLnTx/>
              <a:uFillTx/>
              <a:cs typeface="+mn-ea"/>
              <a:sym typeface="+mn-lt"/>
            </a:endParaRPr>
          </a:p>
        </p:txBody>
      </p:sp>
      <p:sp>
        <p:nvSpPr>
          <p:cNvPr id="8" name="文本框 7"/>
          <p:cNvSpPr txBox="1"/>
          <p:nvPr/>
        </p:nvSpPr>
        <p:spPr>
          <a:xfrm>
            <a:off x="666565" y="4753118"/>
            <a:ext cx="224645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b="1" kern="0" dirty="0">
                <a:solidFill>
                  <a:schemeClr val="accent2"/>
                </a:solidFill>
                <a:cs typeface="+mn-ea"/>
                <a:sym typeface="+mn-lt"/>
              </a:rPr>
              <a:t>其他查询</a:t>
            </a:r>
            <a:endParaRPr kumimoji="0" lang="zh-CN" altLang="en-US" sz="1800" b="1" i="0" u="none" strike="noStrike" kern="0" cap="none" spc="0" normalizeH="0" baseline="0" noProof="0" dirty="0">
              <a:ln>
                <a:noFill/>
              </a:ln>
              <a:solidFill>
                <a:schemeClr val="accent2"/>
              </a:solidFill>
              <a:effectLst/>
              <a:uLnTx/>
              <a:uFillTx/>
              <a:cs typeface="+mn-ea"/>
              <a:sym typeface="+mn-lt"/>
            </a:endParaRPr>
          </a:p>
        </p:txBody>
      </p:sp>
      <p:pic>
        <p:nvPicPr>
          <p:cNvPr id="5" name="图片 4">
            <a:extLst>
              <a:ext uri="{FF2B5EF4-FFF2-40B4-BE49-F238E27FC236}">
                <a16:creationId xmlns:a16="http://schemas.microsoft.com/office/drawing/2014/main" id="{EDDBF3E3-C617-4687-A6A6-A3B0C0446D7C}"/>
              </a:ext>
            </a:extLst>
          </p:cNvPr>
          <p:cNvPicPr>
            <a:picLocks noChangeAspect="1"/>
          </p:cNvPicPr>
          <p:nvPr/>
        </p:nvPicPr>
        <p:blipFill>
          <a:blip r:embed="rId3"/>
          <a:stretch>
            <a:fillRect/>
          </a:stretch>
        </p:blipFill>
        <p:spPr>
          <a:xfrm>
            <a:off x="131334" y="865424"/>
            <a:ext cx="5480684" cy="30055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图片 9">
            <a:extLst>
              <a:ext uri="{FF2B5EF4-FFF2-40B4-BE49-F238E27FC236}">
                <a16:creationId xmlns:a16="http://schemas.microsoft.com/office/drawing/2014/main" id="{804CF1BF-B48A-4847-9ACD-BF84B5E42754}"/>
              </a:ext>
            </a:extLst>
          </p:cNvPr>
          <p:cNvPicPr>
            <a:picLocks noChangeAspect="1"/>
          </p:cNvPicPr>
          <p:nvPr/>
        </p:nvPicPr>
        <p:blipFill rotWithShape="1">
          <a:blip r:embed="rId4"/>
          <a:srcRect b="39707"/>
          <a:stretch/>
        </p:blipFill>
        <p:spPr>
          <a:xfrm>
            <a:off x="183950" y="2433268"/>
            <a:ext cx="5458133" cy="18121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图片 12">
            <a:extLst>
              <a:ext uri="{FF2B5EF4-FFF2-40B4-BE49-F238E27FC236}">
                <a16:creationId xmlns:a16="http://schemas.microsoft.com/office/drawing/2014/main" id="{F6ED5656-0F15-48BB-9572-69B4C24D0A61}"/>
              </a:ext>
            </a:extLst>
          </p:cNvPr>
          <p:cNvPicPr>
            <a:picLocks noChangeAspect="1"/>
          </p:cNvPicPr>
          <p:nvPr/>
        </p:nvPicPr>
        <p:blipFill>
          <a:blip r:embed="rId5"/>
          <a:stretch>
            <a:fillRect/>
          </a:stretch>
        </p:blipFill>
        <p:spPr>
          <a:xfrm>
            <a:off x="3386312" y="998691"/>
            <a:ext cx="5449856" cy="30055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图片 14">
            <a:extLst>
              <a:ext uri="{FF2B5EF4-FFF2-40B4-BE49-F238E27FC236}">
                <a16:creationId xmlns:a16="http://schemas.microsoft.com/office/drawing/2014/main" id="{83B0BB86-AB7E-4977-B788-C6C4F9D90613}"/>
              </a:ext>
            </a:extLst>
          </p:cNvPr>
          <p:cNvPicPr>
            <a:picLocks noChangeAspect="1"/>
          </p:cNvPicPr>
          <p:nvPr/>
        </p:nvPicPr>
        <p:blipFill rotWithShape="1">
          <a:blip r:embed="rId6"/>
          <a:srcRect l="1184" t="2112" r="-1184" b="39445"/>
          <a:stretch/>
        </p:blipFill>
        <p:spPr>
          <a:xfrm>
            <a:off x="2356787" y="2623144"/>
            <a:ext cx="5028204" cy="17304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图片 16">
            <a:extLst>
              <a:ext uri="{FF2B5EF4-FFF2-40B4-BE49-F238E27FC236}">
                <a16:creationId xmlns:a16="http://schemas.microsoft.com/office/drawing/2014/main" id="{1EE0EC8E-C129-459C-89B4-9330354A1FB8}"/>
              </a:ext>
            </a:extLst>
          </p:cNvPr>
          <p:cNvPicPr>
            <a:picLocks noChangeAspect="1"/>
          </p:cNvPicPr>
          <p:nvPr/>
        </p:nvPicPr>
        <p:blipFill>
          <a:blip r:embed="rId7"/>
          <a:stretch>
            <a:fillRect/>
          </a:stretch>
        </p:blipFill>
        <p:spPr>
          <a:xfrm>
            <a:off x="7134050" y="1158800"/>
            <a:ext cx="5028204" cy="27761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图片 18">
            <a:extLst>
              <a:ext uri="{FF2B5EF4-FFF2-40B4-BE49-F238E27FC236}">
                <a16:creationId xmlns:a16="http://schemas.microsoft.com/office/drawing/2014/main" id="{1645378B-E989-408A-AF5A-EB95EA19C952}"/>
              </a:ext>
            </a:extLst>
          </p:cNvPr>
          <p:cNvPicPr>
            <a:picLocks noChangeAspect="1"/>
          </p:cNvPicPr>
          <p:nvPr/>
        </p:nvPicPr>
        <p:blipFill rotWithShape="1">
          <a:blip r:embed="rId8"/>
          <a:srcRect r="6405" b="40873"/>
          <a:stretch/>
        </p:blipFill>
        <p:spPr>
          <a:xfrm>
            <a:off x="6836351" y="2849800"/>
            <a:ext cx="4706155" cy="16483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04314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6BB9F67D-FAD5-4347-BB04-1BAFFDEB0294}"/>
              </a:ext>
            </a:extLst>
          </p:cNvPr>
          <p:cNvSpPr>
            <a:spLocks noGrp="1"/>
          </p:cNvSpPr>
          <p:nvPr>
            <p:ph type="body" sz="quarter" idx="13"/>
          </p:nvPr>
        </p:nvSpPr>
        <p:spPr/>
        <p:txBody>
          <a:bodyPr/>
          <a:lstStyle/>
          <a:p>
            <a:pPr algn="ctr"/>
            <a:r>
              <a:rPr lang="zh-CN" altLang="en-US" dirty="0"/>
              <a:t>仓库看板</a:t>
            </a:r>
          </a:p>
        </p:txBody>
      </p:sp>
      <p:pic>
        <p:nvPicPr>
          <p:cNvPr id="4" name="图片 3">
            <a:extLst>
              <a:ext uri="{FF2B5EF4-FFF2-40B4-BE49-F238E27FC236}">
                <a16:creationId xmlns:a16="http://schemas.microsoft.com/office/drawing/2014/main" id="{97177EF9-A5EC-4899-83BF-D93D90438F74}"/>
              </a:ext>
            </a:extLst>
          </p:cNvPr>
          <p:cNvPicPr>
            <a:picLocks noChangeAspect="1"/>
          </p:cNvPicPr>
          <p:nvPr/>
        </p:nvPicPr>
        <p:blipFill>
          <a:blip r:embed="rId2"/>
          <a:stretch>
            <a:fillRect/>
          </a:stretch>
        </p:blipFill>
        <p:spPr>
          <a:xfrm>
            <a:off x="334935" y="1341557"/>
            <a:ext cx="5500261" cy="3092387"/>
          </a:xfrm>
          <a:prstGeom prst="rect">
            <a:avLst/>
          </a:prstGeom>
        </p:spPr>
      </p:pic>
      <p:sp>
        <p:nvSpPr>
          <p:cNvPr id="5" name="TextBox 18">
            <a:extLst>
              <a:ext uri="{FF2B5EF4-FFF2-40B4-BE49-F238E27FC236}">
                <a16:creationId xmlns:a16="http://schemas.microsoft.com/office/drawing/2014/main" id="{9D12782B-5728-44BF-ADD2-A23624414571}"/>
              </a:ext>
            </a:extLst>
          </p:cNvPr>
          <p:cNvSpPr txBox="1"/>
          <p:nvPr/>
        </p:nvSpPr>
        <p:spPr>
          <a:xfrm>
            <a:off x="623021" y="5061465"/>
            <a:ext cx="10837459" cy="676339"/>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schemeClr val="bg1">
                    <a:lumMod val="50000"/>
                  </a:schemeClr>
                </a:solidFill>
                <a:effectLst/>
                <a:uLnTx/>
                <a:uFillTx/>
                <a:cs typeface="+mn-ea"/>
                <a:sym typeface="+mn-lt"/>
              </a:rPr>
              <a:t>1.</a:t>
            </a:r>
            <a:r>
              <a:rPr kumimoji="0" lang="zh-CN" altLang="en-US" sz="1000" b="0" i="0" u="none" strike="noStrike" kern="0" cap="none" spc="0" normalizeH="0" baseline="0" noProof="0" dirty="0">
                <a:ln>
                  <a:noFill/>
                </a:ln>
                <a:solidFill>
                  <a:schemeClr val="bg1">
                    <a:lumMod val="50000"/>
                  </a:schemeClr>
                </a:solidFill>
                <a:effectLst/>
                <a:uLnTx/>
                <a:uFillTx/>
                <a:cs typeface="+mn-ea"/>
                <a:sym typeface="+mn-lt"/>
              </a:rPr>
              <a:t>实时库位信息</a:t>
            </a:r>
            <a:endParaRPr kumimoji="0" lang="en-US" altLang="zh-CN" sz="1000" b="0" i="0" u="none" strike="noStrike" kern="0" cap="none" spc="0" normalizeH="0" baseline="0" noProof="0" dirty="0">
              <a:ln>
                <a:noFill/>
              </a:ln>
              <a:solidFill>
                <a:schemeClr val="bg1">
                  <a:lumMod val="50000"/>
                </a:schemeClr>
              </a:solidFill>
              <a:effectLst/>
              <a:uLnTx/>
              <a:uFillTx/>
              <a:cs typeface="+mn-ea"/>
              <a:sym typeface="+mn-lt"/>
            </a:endParaRPr>
          </a:p>
          <a:p>
            <a:pPr marL="0" marR="0" lvl="0" indent="0" defTabSz="914400" eaLnBrk="1" fontAlgn="auto" latinLnBrk="0" hangingPunct="1">
              <a:lnSpc>
                <a:spcPct val="130000"/>
              </a:lnSpc>
              <a:spcBef>
                <a:spcPts val="0"/>
              </a:spcBef>
              <a:spcAft>
                <a:spcPts val="0"/>
              </a:spcAft>
              <a:buClrTx/>
              <a:buSzTx/>
              <a:buFontTx/>
              <a:buNone/>
              <a:tabLst/>
              <a:defRPr/>
            </a:pPr>
            <a:r>
              <a:rPr lang="en-US" altLang="zh-CN" sz="1000" kern="0" dirty="0">
                <a:solidFill>
                  <a:schemeClr val="bg1">
                    <a:lumMod val="50000"/>
                  </a:schemeClr>
                </a:solidFill>
                <a:cs typeface="+mn-ea"/>
                <a:sym typeface="+mn-lt"/>
              </a:rPr>
              <a:t>2.</a:t>
            </a:r>
            <a:r>
              <a:rPr lang="zh-CN" altLang="en-US" sz="1000" kern="0" dirty="0">
                <a:solidFill>
                  <a:schemeClr val="bg1">
                    <a:lumMod val="50000"/>
                  </a:schemeClr>
                </a:solidFill>
                <a:cs typeface="+mn-ea"/>
                <a:sym typeface="+mn-lt"/>
              </a:rPr>
              <a:t>实时待入库信息</a:t>
            </a:r>
            <a:endParaRPr lang="en-US" altLang="zh-CN" sz="1000" kern="0" dirty="0">
              <a:solidFill>
                <a:schemeClr val="bg1">
                  <a:lumMod val="50000"/>
                </a:schemeClr>
              </a:solidFill>
              <a:cs typeface="+mn-ea"/>
              <a:sym typeface="+mn-lt"/>
            </a:endParaRPr>
          </a:p>
          <a:p>
            <a:pPr marL="0" marR="0" lvl="0" indent="0" defTabSz="914400" eaLnBrk="1" fontAlgn="auto" latinLnBrk="0" hangingPunct="1">
              <a:lnSpc>
                <a:spcPct val="13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schemeClr val="bg1">
                    <a:lumMod val="50000"/>
                  </a:schemeClr>
                </a:solidFill>
                <a:effectLst/>
                <a:uLnTx/>
                <a:uFillTx/>
                <a:cs typeface="+mn-ea"/>
                <a:sym typeface="+mn-lt"/>
              </a:rPr>
              <a:t>3.</a:t>
            </a:r>
            <a:r>
              <a:rPr kumimoji="0" lang="zh-CN" altLang="en-US" sz="1000" b="0" i="0" u="none" strike="noStrike" kern="0" cap="none" spc="0" normalizeH="0" baseline="0" noProof="0" dirty="0">
                <a:ln>
                  <a:noFill/>
                </a:ln>
                <a:solidFill>
                  <a:schemeClr val="bg1">
                    <a:lumMod val="50000"/>
                  </a:schemeClr>
                </a:solidFill>
                <a:effectLst/>
                <a:uLnTx/>
                <a:uFillTx/>
                <a:cs typeface="+mn-ea"/>
                <a:sym typeface="+mn-lt"/>
              </a:rPr>
              <a:t>实时待备货单据信息</a:t>
            </a:r>
          </a:p>
        </p:txBody>
      </p:sp>
      <p:sp>
        <p:nvSpPr>
          <p:cNvPr id="6" name="文本框 5">
            <a:extLst>
              <a:ext uri="{FF2B5EF4-FFF2-40B4-BE49-F238E27FC236}">
                <a16:creationId xmlns:a16="http://schemas.microsoft.com/office/drawing/2014/main" id="{E061242B-AFF4-46AE-ABC8-164A8D780A97}"/>
              </a:ext>
            </a:extLst>
          </p:cNvPr>
          <p:cNvSpPr txBox="1"/>
          <p:nvPr/>
        </p:nvSpPr>
        <p:spPr>
          <a:xfrm>
            <a:off x="666565" y="4753118"/>
            <a:ext cx="224645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b="1" kern="0" dirty="0">
                <a:solidFill>
                  <a:schemeClr val="accent2"/>
                </a:solidFill>
                <a:cs typeface="+mn-ea"/>
                <a:sym typeface="+mn-lt"/>
              </a:rPr>
              <a:t>仓库看板</a:t>
            </a:r>
            <a:endParaRPr kumimoji="0" lang="zh-CN" altLang="en-US" sz="1800" b="1" i="0" u="none" strike="noStrike" kern="0" cap="none" spc="0" normalizeH="0" baseline="0" noProof="0" dirty="0">
              <a:ln>
                <a:noFill/>
              </a:ln>
              <a:solidFill>
                <a:schemeClr val="accent2"/>
              </a:solidFill>
              <a:effectLst/>
              <a:uLnTx/>
              <a:uFillTx/>
              <a:cs typeface="+mn-ea"/>
              <a:sym typeface="+mn-lt"/>
            </a:endParaRPr>
          </a:p>
        </p:txBody>
      </p:sp>
      <p:pic>
        <p:nvPicPr>
          <p:cNvPr id="7" name="图片 6">
            <a:extLst>
              <a:ext uri="{FF2B5EF4-FFF2-40B4-BE49-F238E27FC236}">
                <a16:creationId xmlns:a16="http://schemas.microsoft.com/office/drawing/2014/main" id="{15906D45-8184-418F-85C8-839D266239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6803" y="1340047"/>
            <a:ext cx="5500262" cy="3093897"/>
          </a:xfrm>
          <a:prstGeom prst="rect">
            <a:avLst/>
          </a:prstGeom>
        </p:spPr>
      </p:pic>
    </p:spTree>
    <p:extLst>
      <p:ext uri="{BB962C8B-B14F-4D97-AF65-F5344CB8AC3E}">
        <p14:creationId xmlns:p14="http://schemas.microsoft.com/office/powerpoint/2010/main" val="431700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prstGeom prst="rect">
            <a:avLst/>
          </a:prstGeom>
        </p:spPr>
        <p:txBody>
          <a:bodyPr/>
          <a:lstStyle/>
          <a:p>
            <a:pPr algn="ctr"/>
            <a:r>
              <a:rPr lang="zh-CN" altLang="en-US" dirty="0">
                <a:cs typeface="+mn-ea"/>
                <a:sym typeface="+mn-lt"/>
              </a:rPr>
              <a:t>服务内容</a:t>
            </a:r>
          </a:p>
        </p:txBody>
      </p:sp>
      <p:cxnSp>
        <p:nvCxnSpPr>
          <p:cNvPr id="28" name="直接连接符 27"/>
          <p:cNvCxnSpPr/>
          <p:nvPr/>
        </p:nvCxnSpPr>
        <p:spPr>
          <a:xfrm flipV="1">
            <a:off x="2076450" y="2705100"/>
            <a:ext cx="0" cy="1714500"/>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V="1">
            <a:off x="4095750" y="2400300"/>
            <a:ext cx="0" cy="2019300"/>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6477000" y="3257550"/>
            <a:ext cx="0" cy="1162050"/>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8648700" y="2705100"/>
            <a:ext cx="0" cy="1714500"/>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V="1">
            <a:off x="10515600" y="3086100"/>
            <a:ext cx="0" cy="1333500"/>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33" name="空心弧 32"/>
          <p:cNvSpPr/>
          <p:nvPr/>
        </p:nvSpPr>
        <p:spPr>
          <a:xfrm rot="9659217">
            <a:off x="1486084" y="1547229"/>
            <a:ext cx="1165491" cy="1165491"/>
          </a:xfrm>
          <a:prstGeom prst="blockArc">
            <a:avLst>
              <a:gd name="adj1" fmla="val 13833341"/>
              <a:gd name="adj2" fmla="val 20889981"/>
              <a:gd name="adj3" fmla="val 2947"/>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solidFill>
              <a:effectLst/>
              <a:uLnTx/>
              <a:uFillTx/>
              <a:cs typeface="+mn-ea"/>
              <a:sym typeface="+mn-lt"/>
            </a:endParaRPr>
          </a:p>
        </p:txBody>
      </p:sp>
      <p:sp>
        <p:nvSpPr>
          <p:cNvPr id="34" name="空心弧 33"/>
          <p:cNvSpPr/>
          <p:nvPr/>
        </p:nvSpPr>
        <p:spPr>
          <a:xfrm rot="9659217">
            <a:off x="3513004" y="1242429"/>
            <a:ext cx="1165491" cy="1165491"/>
          </a:xfrm>
          <a:prstGeom prst="blockArc">
            <a:avLst>
              <a:gd name="adj1" fmla="val 13833341"/>
              <a:gd name="adj2" fmla="val 20889981"/>
              <a:gd name="adj3" fmla="val 2947"/>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solidFill>
              <a:effectLst/>
              <a:uLnTx/>
              <a:uFillTx/>
              <a:cs typeface="+mn-ea"/>
              <a:sym typeface="+mn-lt"/>
            </a:endParaRPr>
          </a:p>
        </p:txBody>
      </p:sp>
      <p:sp>
        <p:nvSpPr>
          <p:cNvPr id="35" name="空心弧 34"/>
          <p:cNvSpPr/>
          <p:nvPr/>
        </p:nvSpPr>
        <p:spPr>
          <a:xfrm rot="9659217">
            <a:off x="5894254" y="2122355"/>
            <a:ext cx="1165491" cy="1165491"/>
          </a:xfrm>
          <a:prstGeom prst="blockArc">
            <a:avLst>
              <a:gd name="adj1" fmla="val 13833341"/>
              <a:gd name="adj2" fmla="val 20889981"/>
              <a:gd name="adj3" fmla="val 2947"/>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solidFill>
              <a:effectLst/>
              <a:uLnTx/>
              <a:uFillTx/>
              <a:cs typeface="+mn-ea"/>
              <a:sym typeface="+mn-lt"/>
            </a:endParaRPr>
          </a:p>
        </p:txBody>
      </p:sp>
      <p:sp>
        <p:nvSpPr>
          <p:cNvPr id="36" name="空心弧 35"/>
          <p:cNvSpPr/>
          <p:nvPr/>
        </p:nvSpPr>
        <p:spPr>
          <a:xfrm rot="9659217">
            <a:off x="8065954" y="1580838"/>
            <a:ext cx="1165491" cy="1165491"/>
          </a:xfrm>
          <a:prstGeom prst="blockArc">
            <a:avLst>
              <a:gd name="adj1" fmla="val 13833341"/>
              <a:gd name="adj2" fmla="val 20889981"/>
              <a:gd name="adj3" fmla="val 2947"/>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solidFill>
              <a:effectLst/>
              <a:uLnTx/>
              <a:uFillTx/>
              <a:cs typeface="+mn-ea"/>
              <a:sym typeface="+mn-lt"/>
            </a:endParaRPr>
          </a:p>
        </p:txBody>
      </p:sp>
      <p:sp>
        <p:nvSpPr>
          <p:cNvPr id="37" name="空心弧 36"/>
          <p:cNvSpPr/>
          <p:nvPr/>
        </p:nvSpPr>
        <p:spPr>
          <a:xfrm rot="9659217">
            <a:off x="9932854" y="1934003"/>
            <a:ext cx="1165491" cy="1165491"/>
          </a:xfrm>
          <a:prstGeom prst="blockArc">
            <a:avLst>
              <a:gd name="adj1" fmla="val 13833341"/>
              <a:gd name="adj2" fmla="val 20889981"/>
              <a:gd name="adj3" fmla="val 2947"/>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solidFill>
              <a:effectLst/>
              <a:uLnTx/>
              <a:uFillTx/>
              <a:cs typeface="+mn-ea"/>
              <a:sym typeface="+mn-lt"/>
            </a:endParaRPr>
          </a:p>
        </p:txBody>
      </p:sp>
      <p:sp>
        <p:nvSpPr>
          <p:cNvPr id="50" name="TextBox 18"/>
          <p:cNvSpPr txBox="1"/>
          <p:nvPr/>
        </p:nvSpPr>
        <p:spPr>
          <a:xfrm>
            <a:off x="971072" y="4897829"/>
            <a:ext cx="1894051" cy="705450"/>
          </a:xfrm>
          <a:prstGeom prst="rect">
            <a:avLst/>
          </a:prstGeom>
          <a:noFill/>
        </p:spPr>
        <p:txBody>
          <a:bodyPr wrap="square" rtlCol="0">
            <a:spAutoFit/>
          </a:bodyPr>
          <a:lstStyle/>
          <a:p>
            <a:pPr marL="0" marR="0" lvl="0" indent="0" algn="ctr" defTabSz="914400" eaLnBrk="1" fontAlgn="auto" latinLnBrk="0" hangingPunct="1">
              <a:lnSpc>
                <a:spcPct val="13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chemeClr val="bg1"/>
                </a:solidFill>
                <a:effectLst/>
                <a:uLnTx/>
                <a:uFillTx/>
                <a:cs typeface="+mn-ea"/>
                <a:sym typeface="+mn-lt"/>
              </a:rPr>
              <a:t>对非标准需求定制化开发</a:t>
            </a:r>
          </a:p>
        </p:txBody>
      </p:sp>
      <p:sp>
        <p:nvSpPr>
          <p:cNvPr id="51" name="TextBox 18"/>
          <p:cNvSpPr txBox="1"/>
          <p:nvPr/>
        </p:nvSpPr>
        <p:spPr>
          <a:xfrm>
            <a:off x="3164204" y="4897829"/>
            <a:ext cx="1894051" cy="705450"/>
          </a:xfrm>
          <a:prstGeom prst="rect">
            <a:avLst/>
          </a:prstGeom>
          <a:noFill/>
        </p:spPr>
        <p:txBody>
          <a:bodyPr wrap="square" rtlCol="0">
            <a:spAutoFit/>
          </a:bodyPr>
          <a:lstStyle/>
          <a:p>
            <a:pPr marL="0" marR="0" lvl="0" indent="0" algn="ctr" defTabSz="914400" eaLnBrk="1" fontAlgn="auto" latinLnBrk="0" hangingPunct="1">
              <a:lnSpc>
                <a:spcPct val="130000"/>
              </a:lnSpc>
              <a:spcBef>
                <a:spcPts val="0"/>
              </a:spcBef>
              <a:spcAft>
                <a:spcPts val="0"/>
              </a:spcAft>
              <a:buClrTx/>
              <a:buSzTx/>
              <a:buFontTx/>
              <a:buNone/>
              <a:tabLst/>
              <a:defRPr/>
            </a:pPr>
            <a:r>
              <a:rPr lang="zh-CN" altLang="en-US" sz="1600" kern="0" dirty="0">
                <a:solidFill>
                  <a:schemeClr val="bg1"/>
                </a:solidFill>
                <a:cs typeface="+mn-ea"/>
                <a:sym typeface="+mn-lt"/>
              </a:rPr>
              <a:t>与主流</a:t>
            </a:r>
            <a:r>
              <a:rPr lang="en-US" altLang="zh-CN" sz="1600" kern="0" dirty="0">
                <a:solidFill>
                  <a:schemeClr val="bg1"/>
                </a:solidFill>
                <a:cs typeface="+mn-ea"/>
                <a:sym typeface="+mn-lt"/>
              </a:rPr>
              <a:t>ERP</a:t>
            </a:r>
            <a:r>
              <a:rPr lang="zh-CN" altLang="en-US" sz="1600" kern="0" dirty="0">
                <a:solidFill>
                  <a:schemeClr val="bg1"/>
                </a:solidFill>
                <a:cs typeface="+mn-ea"/>
                <a:sym typeface="+mn-lt"/>
              </a:rPr>
              <a:t>进行数据对接</a:t>
            </a:r>
            <a:endParaRPr kumimoji="0" lang="zh-CN" altLang="en-US" sz="1600" b="0" i="0" u="none" strike="noStrike" kern="0" cap="none" spc="0" normalizeH="0" baseline="0" noProof="0" dirty="0">
              <a:ln>
                <a:noFill/>
              </a:ln>
              <a:solidFill>
                <a:schemeClr val="bg1"/>
              </a:solidFill>
              <a:effectLst/>
              <a:uLnTx/>
              <a:uFillTx/>
              <a:cs typeface="+mn-ea"/>
              <a:sym typeface="+mn-lt"/>
            </a:endParaRPr>
          </a:p>
        </p:txBody>
      </p:sp>
      <p:sp>
        <p:nvSpPr>
          <p:cNvPr id="52" name="TextBox 18"/>
          <p:cNvSpPr txBox="1"/>
          <p:nvPr/>
        </p:nvSpPr>
        <p:spPr>
          <a:xfrm>
            <a:off x="5477349" y="4897829"/>
            <a:ext cx="1894051" cy="385362"/>
          </a:xfrm>
          <a:prstGeom prst="rect">
            <a:avLst/>
          </a:prstGeom>
          <a:noFill/>
        </p:spPr>
        <p:txBody>
          <a:bodyPr wrap="square" rtlCol="0">
            <a:spAutoFit/>
          </a:bodyPr>
          <a:lstStyle/>
          <a:p>
            <a:pPr marL="0" marR="0" lvl="0" indent="0" algn="ctr" defTabSz="914400" eaLnBrk="1" fontAlgn="auto" latinLnBrk="0" hangingPunct="1">
              <a:lnSpc>
                <a:spcPct val="13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chemeClr val="bg1"/>
                </a:solidFill>
                <a:effectLst/>
                <a:uLnTx/>
                <a:uFillTx/>
                <a:cs typeface="+mn-ea"/>
                <a:sym typeface="+mn-lt"/>
              </a:rPr>
              <a:t>现场安装培训</a:t>
            </a:r>
          </a:p>
        </p:txBody>
      </p:sp>
      <p:sp>
        <p:nvSpPr>
          <p:cNvPr id="53" name="TextBox 18"/>
          <p:cNvSpPr txBox="1"/>
          <p:nvPr/>
        </p:nvSpPr>
        <p:spPr>
          <a:xfrm>
            <a:off x="7692388" y="4897829"/>
            <a:ext cx="1894051" cy="705450"/>
          </a:xfrm>
          <a:prstGeom prst="rect">
            <a:avLst/>
          </a:prstGeom>
          <a:noFill/>
        </p:spPr>
        <p:txBody>
          <a:bodyPr wrap="square" rtlCol="0">
            <a:spAutoFit/>
          </a:bodyPr>
          <a:lstStyle/>
          <a:p>
            <a:pPr marL="0" marR="0" lvl="0" indent="0" algn="ctr" defTabSz="914400" eaLnBrk="1" fontAlgn="auto" latinLnBrk="0" hangingPunct="1">
              <a:lnSpc>
                <a:spcPct val="130000"/>
              </a:lnSpc>
              <a:spcBef>
                <a:spcPts val="0"/>
              </a:spcBef>
              <a:spcAft>
                <a:spcPts val="0"/>
              </a:spcAft>
              <a:buClrTx/>
              <a:buSzTx/>
              <a:buFontTx/>
              <a:buNone/>
              <a:tabLst/>
              <a:defRPr/>
            </a:pPr>
            <a:r>
              <a:rPr lang="en-US" altLang="zh-CN" sz="1600" i="0" u="none" strike="noStrike" dirty="0">
                <a:solidFill>
                  <a:srgbClr val="FFFFFF"/>
                </a:solidFill>
                <a:effectLst/>
                <a:latin typeface="Microsoft YaHei" panose="020B0503020204020204" pitchFamily="34" charset="-122"/>
                <a:ea typeface="Microsoft YaHei" panose="020B0503020204020204" pitchFamily="34" charset="-122"/>
              </a:rPr>
              <a:t>7*24</a:t>
            </a:r>
            <a:r>
              <a:rPr lang="zh-CN" altLang="en-US" sz="1600" i="0" u="none" strike="noStrike" dirty="0">
                <a:solidFill>
                  <a:srgbClr val="FFFFFF"/>
                </a:solidFill>
                <a:effectLst/>
                <a:latin typeface="Microsoft YaHei" panose="020B0503020204020204" pitchFamily="34" charset="-122"/>
                <a:ea typeface="Microsoft YaHei" panose="020B0503020204020204" pitchFamily="34" charset="-122"/>
              </a:rPr>
              <a:t>全天候远程协助</a:t>
            </a:r>
            <a:endParaRPr kumimoji="0" lang="zh-CN" altLang="en-US" sz="1600" i="0" u="none" strike="noStrike" kern="0" cap="none" spc="0" normalizeH="0" baseline="0" noProof="0" dirty="0">
              <a:ln>
                <a:noFill/>
              </a:ln>
              <a:solidFill>
                <a:schemeClr val="bg1"/>
              </a:solidFill>
              <a:effectLst/>
              <a:uLnTx/>
              <a:uFillTx/>
              <a:cs typeface="+mn-ea"/>
              <a:sym typeface="+mn-lt"/>
            </a:endParaRPr>
          </a:p>
        </p:txBody>
      </p:sp>
      <p:sp>
        <p:nvSpPr>
          <p:cNvPr id="54" name="TextBox 18"/>
          <p:cNvSpPr txBox="1"/>
          <p:nvPr/>
        </p:nvSpPr>
        <p:spPr>
          <a:xfrm>
            <a:off x="9846467" y="4897829"/>
            <a:ext cx="1894051" cy="705450"/>
          </a:xfrm>
          <a:prstGeom prst="rect">
            <a:avLst/>
          </a:prstGeom>
          <a:noFill/>
        </p:spPr>
        <p:txBody>
          <a:bodyPr wrap="square" rtlCol="0">
            <a:spAutoFit/>
          </a:bodyPr>
          <a:lstStyle/>
          <a:p>
            <a:pPr marL="0" marR="0" lvl="0" indent="0" algn="ctr" defTabSz="914400" eaLnBrk="1" fontAlgn="auto" latinLnBrk="0" hangingPunct="1">
              <a:lnSpc>
                <a:spcPct val="130000"/>
              </a:lnSpc>
              <a:spcBef>
                <a:spcPts val="0"/>
              </a:spcBef>
              <a:spcAft>
                <a:spcPts val="0"/>
              </a:spcAft>
              <a:buClrTx/>
              <a:buSzTx/>
              <a:buFontTx/>
              <a:buNone/>
              <a:tabLst/>
              <a:defRPr/>
            </a:pPr>
            <a:r>
              <a:rPr lang="zh-CN" altLang="en-US" sz="1600" i="0" u="none" strike="noStrike" dirty="0">
                <a:solidFill>
                  <a:srgbClr val="FFFFFF"/>
                </a:solidFill>
                <a:effectLst/>
                <a:latin typeface="Microsoft YaHei" panose="020B0503020204020204" pitchFamily="34" charset="-122"/>
                <a:ea typeface="Microsoft YaHei" panose="020B0503020204020204" pitchFamily="34" charset="-122"/>
              </a:rPr>
              <a:t>提供精益仓储咨询服务</a:t>
            </a:r>
            <a:endParaRPr kumimoji="0" lang="zh-CN" altLang="en-US" sz="1600" i="0" u="none" strike="noStrike" kern="0" cap="none" spc="0" normalizeH="0" baseline="0" noProof="0" dirty="0">
              <a:ln>
                <a:noFill/>
              </a:ln>
              <a:solidFill>
                <a:schemeClr val="bg1"/>
              </a:solidFill>
              <a:effectLst/>
              <a:uLnTx/>
              <a:uFillTx/>
              <a:cs typeface="+mn-ea"/>
              <a:sym typeface="+mn-lt"/>
            </a:endParaRPr>
          </a:p>
        </p:txBody>
      </p:sp>
      <p:sp>
        <p:nvSpPr>
          <p:cNvPr id="3" name="椭圆 2"/>
          <p:cNvSpPr/>
          <p:nvPr/>
        </p:nvSpPr>
        <p:spPr>
          <a:xfrm>
            <a:off x="1549064" y="1517567"/>
            <a:ext cx="1039529" cy="10395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t>1</a:t>
            </a:r>
            <a:endParaRPr lang="zh-CN" altLang="en-US" sz="3200" b="1" dirty="0"/>
          </a:p>
        </p:txBody>
      </p:sp>
      <p:sp>
        <p:nvSpPr>
          <p:cNvPr id="55" name="椭圆 54"/>
          <p:cNvSpPr/>
          <p:nvPr/>
        </p:nvSpPr>
        <p:spPr>
          <a:xfrm>
            <a:off x="3575984" y="1222572"/>
            <a:ext cx="1039529" cy="10395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t>2</a:t>
            </a:r>
            <a:endParaRPr lang="zh-CN" altLang="en-US" sz="3200" b="1" dirty="0"/>
          </a:p>
        </p:txBody>
      </p:sp>
      <p:sp>
        <p:nvSpPr>
          <p:cNvPr id="57" name="椭圆 56"/>
          <p:cNvSpPr/>
          <p:nvPr/>
        </p:nvSpPr>
        <p:spPr>
          <a:xfrm>
            <a:off x="8128935" y="1584207"/>
            <a:ext cx="1039529" cy="10395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t>4</a:t>
            </a:r>
            <a:endParaRPr lang="zh-CN" altLang="en-US" sz="3200" b="1" dirty="0"/>
          </a:p>
        </p:txBody>
      </p:sp>
      <p:sp>
        <p:nvSpPr>
          <p:cNvPr id="58" name="椭圆 57"/>
          <p:cNvSpPr/>
          <p:nvPr/>
        </p:nvSpPr>
        <p:spPr>
          <a:xfrm>
            <a:off x="5962648" y="2103971"/>
            <a:ext cx="1039529" cy="10395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t>3</a:t>
            </a:r>
            <a:endParaRPr lang="zh-CN" altLang="en-US" sz="3200" b="1" dirty="0"/>
          </a:p>
        </p:txBody>
      </p:sp>
      <p:sp>
        <p:nvSpPr>
          <p:cNvPr id="59" name="椭圆 58"/>
          <p:cNvSpPr/>
          <p:nvPr/>
        </p:nvSpPr>
        <p:spPr>
          <a:xfrm>
            <a:off x="9995835" y="1911259"/>
            <a:ext cx="1039529" cy="10395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t>5</a:t>
            </a:r>
            <a:endParaRPr lang="zh-CN" altLang="en-US" sz="3200" b="1" dirty="0"/>
          </a:p>
        </p:txBody>
      </p:sp>
    </p:spTree>
    <p:extLst>
      <p:ext uri="{BB962C8B-B14F-4D97-AF65-F5344CB8AC3E}">
        <p14:creationId xmlns:p14="http://schemas.microsoft.com/office/powerpoint/2010/main" val="88843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4"/>
          </p:nvPr>
        </p:nvSpPr>
        <p:spPr>
          <a:xfrm>
            <a:off x="6096000" y="1766017"/>
            <a:ext cx="5356070" cy="424732"/>
          </a:xfrm>
        </p:spPr>
        <p:txBody>
          <a:bodyPr/>
          <a:lstStyle/>
          <a:p>
            <a:r>
              <a:rPr lang="zh-CN" altLang="en-US" dirty="0"/>
              <a:t>仓储管理系统（</a:t>
            </a:r>
            <a:r>
              <a:rPr lang="en-US" altLang="zh-CN" dirty="0"/>
              <a:t>WMS</a:t>
            </a:r>
            <a:r>
              <a:rPr lang="zh-CN" altLang="en-US" dirty="0"/>
              <a:t>）</a:t>
            </a:r>
            <a:endParaRPr lang="en-US" altLang="zh-CN" dirty="0"/>
          </a:p>
        </p:txBody>
      </p:sp>
      <p:sp>
        <p:nvSpPr>
          <p:cNvPr id="4" name="文本占位符 3"/>
          <p:cNvSpPr>
            <a:spLocks noGrp="1"/>
          </p:cNvSpPr>
          <p:nvPr>
            <p:ph type="body" sz="quarter" idx="15"/>
          </p:nvPr>
        </p:nvSpPr>
        <p:spPr>
          <a:xfrm>
            <a:off x="6096000" y="2446338"/>
            <a:ext cx="5356225" cy="1992597"/>
          </a:xfrm>
        </p:spPr>
        <p:txBody>
          <a:bodyPr/>
          <a:lstStyle/>
          <a:p>
            <a:pPr lvl="0"/>
            <a:r>
              <a:rPr lang="zh-CN" altLang="en-US" b="0" i="0" u="none" strike="noStrike" dirty="0">
                <a:solidFill>
                  <a:schemeClr val="tx1"/>
                </a:solidFill>
                <a:effectLst/>
                <a:latin typeface="Helvetica Neue"/>
              </a:rPr>
              <a:t>仓储管理系统包括软件、硬件、管理经验。传统的仓储管理系统概念中忽略了管理经验和自动识别硬件的缺失。仓储管理系统中的软件指的是支持整个系统运作的软件部分，包括收货处理、上架管理、</a:t>
            </a:r>
            <a:r>
              <a:rPr lang="zh-CN" altLang="en-US" b="0" i="0" u="none" strike="noStrike" dirty="0">
                <a:solidFill>
                  <a:schemeClr val="tx1"/>
                </a:solidFill>
                <a:effectLst/>
                <a:latin typeface="&amp;quot"/>
              </a:rPr>
              <a:t>拣货</a:t>
            </a:r>
            <a:r>
              <a:rPr lang="zh-CN" altLang="en-US" b="0" i="0" u="none" strike="noStrike" dirty="0">
                <a:solidFill>
                  <a:schemeClr val="tx1"/>
                </a:solidFill>
                <a:effectLst/>
                <a:latin typeface="Helvetica Neue"/>
              </a:rPr>
              <a:t>作业、月台管理、补货管理、库内作业、越库操作、循环盘点、</a:t>
            </a:r>
            <a:r>
              <a:rPr lang="en-US" altLang="zh-CN" b="0" i="0" u="none" strike="noStrike" dirty="0">
                <a:solidFill>
                  <a:schemeClr val="tx1"/>
                </a:solidFill>
                <a:effectLst/>
                <a:latin typeface="Helvetica Neue"/>
              </a:rPr>
              <a:t>RF</a:t>
            </a:r>
            <a:r>
              <a:rPr lang="zh-CN" altLang="en-US" b="0" i="0" u="none" strike="noStrike" dirty="0">
                <a:solidFill>
                  <a:schemeClr val="tx1"/>
                </a:solidFill>
                <a:effectLst/>
                <a:latin typeface="Helvetica Neue"/>
              </a:rPr>
              <a:t>操作、加工管理、矩阵式收费等。仓储管理系统中的硬件指的是用于打破传统</a:t>
            </a:r>
            <a:r>
              <a:rPr lang="zh-CN" altLang="en-US" b="0" i="0" u="none" strike="noStrike" dirty="0">
                <a:solidFill>
                  <a:schemeClr val="tx1"/>
                </a:solidFill>
                <a:effectLst/>
                <a:latin typeface="&amp;quot"/>
              </a:rPr>
              <a:t>数据采集</a:t>
            </a:r>
            <a:r>
              <a:rPr lang="zh-CN" altLang="en-US" b="0" i="0" u="none" strike="noStrike" dirty="0">
                <a:solidFill>
                  <a:schemeClr val="tx1"/>
                </a:solidFill>
                <a:effectLst/>
                <a:latin typeface="Helvetica Neue"/>
              </a:rPr>
              <a:t>和上传的瓶颈问题，利用</a:t>
            </a:r>
            <a:r>
              <a:rPr lang="zh-CN" altLang="en-US" b="0" i="0" u="none" strike="noStrike" dirty="0">
                <a:solidFill>
                  <a:schemeClr val="tx1"/>
                </a:solidFill>
                <a:effectLst/>
                <a:latin typeface="&amp;quot"/>
              </a:rPr>
              <a:t>自动识别技术</a:t>
            </a:r>
            <a:r>
              <a:rPr lang="zh-CN" altLang="en-US" b="0" i="0" u="none" strike="noStrike" dirty="0">
                <a:solidFill>
                  <a:schemeClr val="tx1"/>
                </a:solidFill>
                <a:effectLst/>
                <a:latin typeface="Helvetica Neue"/>
              </a:rPr>
              <a:t>和</a:t>
            </a:r>
            <a:r>
              <a:rPr lang="zh-CN" altLang="en-US" b="0" i="0" u="none" strike="noStrike" dirty="0">
                <a:solidFill>
                  <a:schemeClr val="tx1"/>
                </a:solidFill>
                <a:effectLst/>
                <a:latin typeface="&amp;quot"/>
              </a:rPr>
              <a:t>无线传输</a:t>
            </a:r>
            <a:r>
              <a:rPr lang="zh-CN" altLang="en-US" b="0" i="0" u="none" strike="noStrike" dirty="0">
                <a:solidFill>
                  <a:schemeClr val="tx1"/>
                </a:solidFill>
                <a:effectLst/>
                <a:latin typeface="Helvetica Neue"/>
              </a:rPr>
              <a:t>提高数据的精度和传输的速度。管理经验指的是开发商根据其开发经验中客户的管理方式和理念整合的一套管理理念和流程，为企业做到真正的管理。</a:t>
            </a:r>
            <a:endParaRPr lang="zh-CN" altLang="en-US" kern="0" dirty="0">
              <a:solidFill>
                <a:schemeClr val="tx1"/>
              </a:solidFill>
              <a:cs typeface="+mn-ea"/>
              <a:sym typeface="+mn-lt"/>
            </a:endParaRPr>
          </a:p>
        </p:txBody>
      </p:sp>
      <p:sp>
        <p:nvSpPr>
          <p:cNvPr id="24" name="文本占位符 23"/>
          <p:cNvSpPr>
            <a:spLocks noGrp="1"/>
          </p:cNvSpPr>
          <p:nvPr>
            <p:ph type="body" sz="quarter" idx="17"/>
          </p:nvPr>
        </p:nvSpPr>
        <p:spPr>
          <a:xfrm>
            <a:off x="1757362" y="1512116"/>
            <a:ext cx="3276600" cy="678519"/>
          </a:xfrm>
        </p:spPr>
        <p:txBody>
          <a:bodyPr/>
          <a:lstStyle/>
          <a:p>
            <a:pPr lvl="0"/>
            <a:r>
              <a:rPr lang="zh-CN" altLang="en-US" sz="3200" kern="0" dirty="0">
                <a:sym typeface="+mn-lt"/>
              </a:rPr>
              <a:t>系统优势</a:t>
            </a:r>
          </a:p>
        </p:txBody>
      </p:sp>
      <p:sp>
        <p:nvSpPr>
          <p:cNvPr id="25" name="文本占位符 24"/>
          <p:cNvSpPr>
            <a:spLocks noGrp="1"/>
          </p:cNvSpPr>
          <p:nvPr>
            <p:ph type="body" sz="quarter" idx="18"/>
          </p:nvPr>
        </p:nvSpPr>
        <p:spPr/>
        <p:txBody>
          <a:bodyPr/>
          <a:lstStyle/>
          <a:p>
            <a:r>
              <a:rPr lang="en-US" altLang="zh-CN" dirty="0"/>
              <a:t>1</a:t>
            </a:r>
            <a:endParaRPr lang="zh-CN" altLang="en-US" dirty="0"/>
          </a:p>
        </p:txBody>
      </p:sp>
      <p:sp>
        <p:nvSpPr>
          <p:cNvPr id="26" name="文本占位符 25"/>
          <p:cNvSpPr>
            <a:spLocks noGrp="1"/>
          </p:cNvSpPr>
          <p:nvPr>
            <p:ph type="body" sz="quarter" idx="19"/>
          </p:nvPr>
        </p:nvSpPr>
        <p:spPr>
          <a:xfrm>
            <a:off x="1757362" y="3023291"/>
            <a:ext cx="3276600" cy="678519"/>
          </a:xfrm>
        </p:spPr>
        <p:txBody>
          <a:bodyPr/>
          <a:lstStyle/>
          <a:p>
            <a:pPr lvl="0"/>
            <a:r>
              <a:rPr lang="zh-CN" altLang="en-US" sz="3200" kern="0" dirty="0">
                <a:sym typeface="+mn-lt"/>
              </a:rPr>
              <a:t>功能介绍</a:t>
            </a:r>
          </a:p>
        </p:txBody>
      </p:sp>
      <p:sp>
        <p:nvSpPr>
          <p:cNvPr id="27" name="文本占位符 26"/>
          <p:cNvSpPr>
            <a:spLocks noGrp="1"/>
          </p:cNvSpPr>
          <p:nvPr>
            <p:ph type="body" sz="quarter" idx="20"/>
          </p:nvPr>
        </p:nvSpPr>
        <p:spPr/>
        <p:txBody>
          <a:bodyPr/>
          <a:lstStyle/>
          <a:p>
            <a:r>
              <a:rPr lang="en-US" altLang="zh-CN" dirty="0"/>
              <a:t>2</a:t>
            </a:r>
            <a:endParaRPr lang="zh-CN" altLang="en-US" dirty="0"/>
          </a:p>
        </p:txBody>
      </p:sp>
      <p:sp>
        <p:nvSpPr>
          <p:cNvPr id="28" name="文本占位符 27"/>
          <p:cNvSpPr>
            <a:spLocks noGrp="1"/>
          </p:cNvSpPr>
          <p:nvPr>
            <p:ph type="body" sz="quarter" idx="21"/>
          </p:nvPr>
        </p:nvSpPr>
        <p:spPr>
          <a:xfrm>
            <a:off x="1757362" y="4535157"/>
            <a:ext cx="3276600" cy="678519"/>
          </a:xfrm>
        </p:spPr>
        <p:txBody>
          <a:bodyPr/>
          <a:lstStyle/>
          <a:p>
            <a:pPr>
              <a:spcBef>
                <a:spcPts val="0"/>
              </a:spcBef>
              <a:defRPr/>
            </a:pPr>
            <a:r>
              <a:rPr lang="zh-CN" altLang="en-US" sz="3200" kern="0" dirty="0">
                <a:sym typeface="+mn-lt"/>
              </a:rPr>
              <a:t>服务内容</a:t>
            </a:r>
          </a:p>
        </p:txBody>
      </p:sp>
      <p:sp>
        <p:nvSpPr>
          <p:cNvPr id="29" name="文本占位符 28"/>
          <p:cNvSpPr>
            <a:spLocks noGrp="1"/>
          </p:cNvSpPr>
          <p:nvPr>
            <p:ph type="body" sz="quarter" idx="22"/>
          </p:nvPr>
        </p:nvSpPr>
        <p:spPr/>
        <p:txBody>
          <a:bodyPr/>
          <a:lstStyle/>
          <a:p>
            <a:r>
              <a:rPr lang="en-US" altLang="zh-CN" dirty="0"/>
              <a:t>3</a:t>
            </a:r>
            <a:endParaRPr lang="zh-CN" altLang="en-US" dirty="0"/>
          </a:p>
        </p:txBody>
      </p:sp>
    </p:spTree>
    <p:extLst>
      <p:ext uri="{BB962C8B-B14F-4D97-AF65-F5344CB8AC3E}">
        <p14:creationId xmlns:p14="http://schemas.microsoft.com/office/powerpoint/2010/main" val="129407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占位符 17"/>
          <p:cNvSpPr>
            <a:spLocks noGrp="1"/>
          </p:cNvSpPr>
          <p:nvPr>
            <p:ph type="body" sz="quarter" idx="13"/>
          </p:nvPr>
        </p:nvSpPr>
        <p:spPr>
          <a:xfrm>
            <a:off x="4559983" y="365126"/>
            <a:ext cx="3068633" cy="420552"/>
          </a:xfrm>
        </p:spPr>
        <p:txBody>
          <a:bodyPr/>
          <a:lstStyle/>
          <a:p>
            <a:r>
              <a:rPr lang="zh-CN" altLang="en-US" dirty="0">
                <a:cs typeface="+mn-ea"/>
                <a:sym typeface="+mn-lt"/>
              </a:rPr>
              <a:t>服务内容</a:t>
            </a:r>
            <a:r>
              <a:rPr lang="en-US" altLang="zh-CN" dirty="0"/>
              <a:t>-</a:t>
            </a:r>
            <a:r>
              <a:rPr lang="zh-CN" altLang="en-US" dirty="0"/>
              <a:t>私有化部署</a:t>
            </a:r>
          </a:p>
        </p:txBody>
      </p:sp>
      <p:sp>
        <p:nvSpPr>
          <p:cNvPr id="3" name="矩形 2"/>
          <p:cNvSpPr/>
          <p:nvPr/>
        </p:nvSpPr>
        <p:spPr>
          <a:xfrm>
            <a:off x="988947" y="1771650"/>
            <a:ext cx="2846656" cy="4133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4" name="矩形 3"/>
          <p:cNvSpPr/>
          <p:nvPr/>
        </p:nvSpPr>
        <p:spPr>
          <a:xfrm>
            <a:off x="4703697" y="1771650"/>
            <a:ext cx="2846656" cy="4133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5" name="矩形 4"/>
          <p:cNvSpPr/>
          <p:nvPr/>
        </p:nvSpPr>
        <p:spPr>
          <a:xfrm>
            <a:off x="8418447" y="1771650"/>
            <a:ext cx="2846656" cy="4133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9" name="文本框 8"/>
          <p:cNvSpPr txBox="1"/>
          <p:nvPr/>
        </p:nvSpPr>
        <p:spPr>
          <a:xfrm>
            <a:off x="1339290" y="1906257"/>
            <a:ext cx="2574576"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sz="2800" b="1" kern="0" dirty="0">
                <a:solidFill>
                  <a:schemeClr val="accent5"/>
                </a:solidFill>
                <a:cs typeface="+mn-ea"/>
                <a:sym typeface="+mn-lt"/>
              </a:rPr>
              <a:t>云端部署</a:t>
            </a:r>
            <a:endParaRPr kumimoji="0" lang="zh-CN" altLang="en-US" sz="2800" b="1" i="0" u="none" strike="noStrike" kern="0" cap="none" spc="0" normalizeH="0" baseline="0" noProof="0" dirty="0">
              <a:ln>
                <a:noFill/>
              </a:ln>
              <a:solidFill>
                <a:schemeClr val="accent5"/>
              </a:solidFill>
              <a:effectLst/>
              <a:uLnTx/>
              <a:uFillTx/>
              <a:cs typeface="+mn-ea"/>
              <a:sym typeface="+mn-lt"/>
            </a:endParaRPr>
          </a:p>
        </p:txBody>
      </p:sp>
      <p:sp>
        <p:nvSpPr>
          <p:cNvPr id="10" name="文本框 9"/>
          <p:cNvSpPr txBox="1"/>
          <p:nvPr/>
        </p:nvSpPr>
        <p:spPr>
          <a:xfrm>
            <a:off x="5055694" y="1906257"/>
            <a:ext cx="257292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0" dirty="0">
                <a:ln>
                  <a:noFill/>
                </a:ln>
                <a:solidFill>
                  <a:schemeClr val="accent5"/>
                </a:solidFill>
                <a:effectLst/>
                <a:uLnTx/>
                <a:uFillTx/>
                <a:cs typeface="+mn-ea"/>
                <a:sym typeface="+mn-lt"/>
              </a:rPr>
              <a:t>内网部署</a:t>
            </a:r>
          </a:p>
        </p:txBody>
      </p:sp>
      <p:sp>
        <p:nvSpPr>
          <p:cNvPr id="11" name="文本框 10"/>
          <p:cNvSpPr txBox="1"/>
          <p:nvPr/>
        </p:nvSpPr>
        <p:spPr>
          <a:xfrm>
            <a:off x="8623847" y="1906257"/>
            <a:ext cx="2641256"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0" dirty="0">
                <a:ln>
                  <a:noFill/>
                </a:ln>
                <a:solidFill>
                  <a:schemeClr val="accent5"/>
                </a:solidFill>
                <a:effectLst/>
                <a:uLnTx/>
                <a:uFillTx/>
                <a:cs typeface="+mn-ea"/>
                <a:sym typeface="+mn-lt"/>
              </a:rPr>
              <a:t>外网部署</a:t>
            </a:r>
          </a:p>
        </p:txBody>
      </p:sp>
      <p:sp>
        <p:nvSpPr>
          <p:cNvPr id="12" name="TextBox 18"/>
          <p:cNvSpPr txBox="1"/>
          <p:nvPr/>
        </p:nvSpPr>
        <p:spPr>
          <a:xfrm>
            <a:off x="1117737" y="4681691"/>
            <a:ext cx="2657409" cy="792268"/>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lang="zh-CN" altLang="en-US" sz="1200" kern="0" dirty="0">
                <a:solidFill>
                  <a:schemeClr val="bg1">
                    <a:lumMod val="50000"/>
                  </a:schemeClr>
                </a:solidFill>
                <a:cs typeface="+mn-ea"/>
                <a:sym typeface="+mn-lt"/>
              </a:rPr>
              <a:t>可再云端租用服务空间，直接把系统安装在云端服务器中。可实现外网通讯访问。</a:t>
            </a:r>
            <a:endParaRPr kumimoji="0" lang="zh-CN" altLang="en-US" sz="1200" b="0" i="0" u="none" strike="noStrike" kern="0" cap="none" spc="0" normalizeH="0" baseline="0" noProof="0" dirty="0">
              <a:ln>
                <a:noFill/>
              </a:ln>
              <a:solidFill>
                <a:schemeClr val="bg1">
                  <a:lumMod val="50000"/>
                </a:schemeClr>
              </a:solidFill>
              <a:effectLst/>
              <a:uLnTx/>
              <a:uFillTx/>
              <a:cs typeface="+mn-ea"/>
              <a:sym typeface="+mn-lt"/>
            </a:endParaRPr>
          </a:p>
        </p:txBody>
      </p:sp>
      <p:sp>
        <p:nvSpPr>
          <p:cNvPr id="13" name="TextBox 18"/>
          <p:cNvSpPr txBox="1"/>
          <p:nvPr/>
        </p:nvSpPr>
        <p:spPr>
          <a:xfrm>
            <a:off x="4796666" y="4681691"/>
            <a:ext cx="2657409" cy="1032334"/>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lang="zh-CN" altLang="en-US" sz="1200" kern="0" dirty="0">
                <a:solidFill>
                  <a:schemeClr val="bg1">
                    <a:lumMod val="50000"/>
                  </a:schemeClr>
                </a:solidFill>
                <a:cs typeface="+mn-ea"/>
                <a:sym typeface="+mn-lt"/>
              </a:rPr>
              <a:t>在内网中建立服务器，只允许在内网中使用系统。优点是无受网络限制，断网亦可操作系统。缺点是无法在内网以外查询操作系统。</a:t>
            </a:r>
            <a:endParaRPr kumimoji="0" lang="zh-CN" altLang="en-US" sz="1200" b="0" i="0" u="none" strike="noStrike" kern="0" cap="none" spc="0" normalizeH="0" baseline="0" noProof="0" dirty="0">
              <a:ln>
                <a:noFill/>
              </a:ln>
              <a:solidFill>
                <a:schemeClr val="bg1">
                  <a:lumMod val="50000"/>
                </a:schemeClr>
              </a:solidFill>
              <a:effectLst/>
              <a:uLnTx/>
              <a:uFillTx/>
              <a:cs typeface="+mn-ea"/>
              <a:sym typeface="+mn-lt"/>
            </a:endParaRPr>
          </a:p>
        </p:txBody>
      </p:sp>
      <p:sp>
        <p:nvSpPr>
          <p:cNvPr id="14" name="TextBox 18"/>
          <p:cNvSpPr txBox="1"/>
          <p:nvPr/>
        </p:nvSpPr>
        <p:spPr>
          <a:xfrm>
            <a:off x="8513070" y="4681691"/>
            <a:ext cx="2657409" cy="1032334"/>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chemeClr val="bg1">
                    <a:lumMod val="50000"/>
                  </a:schemeClr>
                </a:solidFill>
                <a:effectLst/>
                <a:uLnTx/>
                <a:uFillTx/>
                <a:cs typeface="+mn-ea"/>
                <a:sym typeface="+mn-lt"/>
              </a:rPr>
              <a:t>企业自购服务器和申请固定</a:t>
            </a:r>
            <a:r>
              <a:rPr kumimoji="0" lang="en-US" altLang="zh-CN" sz="1200" b="0" i="0" u="none" strike="noStrike" kern="0" cap="none" spc="0" normalizeH="0" baseline="0" noProof="0" dirty="0">
                <a:ln>
                  <a:noFill/>
                </a:ln>
                <a:solidFill>
                  <a:schemeClr val="bg1">
                    <a:lumMod val="50000"/>
                  </a:schemeClr>
                </a:solidFill>
                <a:effectLst/>
                <a:uLnTx/>
                <a:uFillTx/>
                <a:cs typeface="+mn-ea"/>
                <a:sym typeface="+mn-lt"/>
              </a:rPr>
              <a:t>IP</a:t>
            </a:r>
            <a:r>
              <a:rPr kumimoji="0" lang="zh-CN" altLang="en-US" sz="1200" b="0" i="0" u="none" strike="noStrike" kern="0" cap="none" spc="0" normalizeH="0" baseline="0" noProof="0" dirty="0">
                <a:ln>
                  <a:noFill/>
                </a:ln>
                <a:solidFill>
                  <a:schemeClr val="bg1">
                    <a:lumMod val="50000"/>
                  </a:schemeClr>
                </a:solidFill>
                <a:effectLst/>
                <a:uLnTx/>
                <a:uFillTx/>
                <a:cs typeface="+mn-ea"/>
                <a:sym typeface="+mn-lt"/>
              </a:rPr>
              <a:t>，吧系统部署至外网中，可通过外网访问系统。优点，数据存放在自家服务器，安全可靠。缺点，成本较高。</a:t>
            </a:r>
          </a:p>
        </p:txBody>
      </p:sp>
      <p:sp>
        <p:nvSpPr>
          <p:cNvPr id="15" name="矩形 14"/>
          <p:cNvSpPr/>
          <p:nvPr/>
        </p:nvSpPr>
        <p:spPr>
          <a:xfrm>
            <a:off x="987293" y="1771650"/>
            <a:ext cx="130444" cy="7924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16" name="矩形 15"/>
          <p:cNvSpPr/>
          <p:nvPr/>
        </p:nvSpPr>
        <p:spPr>
          <a:xfrm>
            <a:off x="4700390" y="1771650"/>
            <a:ext cx="130444" cy="7924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17" name="矩形 16"/>
          <p:cNvSpPr/>
          <p:nvPr/>
        </p:nvSpPr>
        <p:spPr>
          <a:xfrm>
            <a:off x="8415140" y="1771650"/>
            <a:ext cx="130444" cy="7924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pic>
        <p:nvPicPr>
          <p:cNvPr id="23" name="图片 22">
            <a:extLst>
              <a:ext uri="{FF2B5EF4-FFF2-40B4-BE49-F238E27FC236}">
                <a16:creationId xmlns:a16="http://schemas.microsoft.com/office/drawing/2014/main" id="{D8B1806D-8EFA-4927-9D01-66FD5652C9C4}"/>
              </a:ext>
            </a:extLst>
          </p:cNvPr>
          <p:cNvPicPr>
            <a:picLocks noChangeAspect="1"/>
          </p:cNvPicPr>
          <p:nvPr/>
        </p:nvPicPr>
        <p:blipFill>
          <a:blip r:embed="rId3"/>
          <a:stretch>
            <a:fillRect/>
          </a:stretch>
        </p:blipFill>
        <p:spPr>
          <a:xfrm>
            <a:off x="988947" y="2564084"/>
            <a:ext cx="2849963" cy="2011454"/>
          </a:xfrm>
          <a:prstGeom prst="rect">
            <a:avLst/>
          </a:prstGeom>
        </p:spPr>
      </p:pic>
      <p:pic>
        <p:nvPicPr>
          <p:cNvPr id="25" name="图片 24">
            <a:extLst>
              <a:ext uri="{FF2B5EF4-FFF2-40B4-BE49-F238E27FC236}">
                <a16:creationId xmlns:a16="http://schemas.microsoft.com/office/drawing/2014/main" id="{EB691A22-FC41-4F64-A194-77CAB1DE8085}"/>
              </a:ext>
            </a:extLst>
          </p:cNvPr>
          <p:cNvPicPr>
            <a:picLocks noChangeAspect="1"/>
          </p:cNvPicPr>
          <p:nvPr/>
        </p:nvPicPr>
        <p:blipFill>
          <a:blip r:embed="rId4"/>
          <a:stretch>
            <a:fillRect/>
          </a:stretch>
        </p:blipFill>
        <p:spPr>
          <a:xfrm>
            <a:off x="8418447" y="2564082"/>
            <a:ext cx="2846656" cy="2011456"/>
          </a:xfrm>
          <a:prstGeom prst="rect">
            <a:avLst/>
          </a:prstGeom>
        </p:spPr>
      </p:pic>
      <p:pic>
        <p:nvPicPr>
          <p:cNvPr id="27" name="图片 26">
            <a:extLst>
              <a:ext uri="{FF2B5EF4-FFF2-40B4-BE49-F238E27FC236}">
                <a16:creationId xmlns:a16="http://schemas.microsoft.com/office/drawing/2014/main" id="{ABF50B04-8C37-455B-8C75-7A4B94715D24}"/>
              </a:ext>
            </a:extLst>
          </p:cNvPr>
          <p:cNvPicPr>
            <a:picLocks noChangeAspect="1"/>
          </p:cNvPicPr>
          <p:nvPr/>
        </p:nvPicPr>
        <p:blipFill rotWithShape="1">
          <a:blip r:embed="rId5"/>
          <a:srcRect l="9148" r="7783"/>
          <a:stretch/>
        </p:blipFill>
        <p:spPr>
          <a:xfrm>
            <a:off x="4703697" y="2564084"/>
            <a:ext cx="2846656" cy="2011457"/>
          </a:xfrm>
          <a:prstGeom prst="rect">
            <a:avLst/>
          </a:prstGeom>
        </p:spPr>
      </p:pic>
    </p:spTree>
    <p:extLst>
      <p:ext uri="{BB962C8B-B14F-4D97-AF65-F5344CB8AC3E}">
        <p14:creationId xmlns:p14="http://schemas.microsoft.com/office/powerpoint/2010/main" val="45686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882925" y="3692556"/>
            <a:ext cx="2127758" cy="163272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9" name="矩形 8"/>
          <p:cNvSpPr/>
          <p:nvPr/>
        </p:nvSpPr>
        <p:spPr>
          <a:xfrm>
            <a:off x="4001215" y="2059830"/>
            <a:ext cx="2127758" cy="1632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10" name="矩形 9"/>
          <p:cNvSpPr/>
          <p:nvPr/>
        </p:nvSpPr>
        <p:spPr>
          <a:xfrm>
            <a:off x="6114459" y="3692556"/>
            <a:ext cx="2127758" cy="16327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11" name="矩形 10"/>
          <p:cNvSpPr/>
          <p:nvPr/>
        </p:nvSpPr>
        <p:spPr>
          <a:xfrm>
            <a:off x="8238430" y="2059830"/>
            <a:ext cx="2127758" cy="16327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13" name="TextBox 18"/>
          <p:cNvSpPr txBox="1"/>
          <p:nvPr/>
        </p:nvSpPr>
        <p:spPr>
          <a:xfrm>
            <a:off x="1984557" y="4338872"/>
            <a:ext cx="1904307" cy="276229"/>
          </a:xfrm>
          <a:prstGeom prst="rect">
            <a:avLst/>
          </a:prstGeom>
          <a:noFill/>
        </p:spPr>
        <p:txBody>
          <a:bodyPr wrap="square" rtlCol="0">
            <a:spAutoFit/>
          </a:bodyPr>
          <a:lstStyle/>
          <a:p>
            <a:pPr marL="0" marR="0" lvl="0" indent="0" algn="ctr" defTabSz="914400" eaLnBrk="1" fontAlgn="auto" latinLnBrk="0" hangingPunct="1">
              <a:lnSpc>
                <a:spcPct val="130000"/>
              </a:lnSpc>
              <a:spcBef>
                <a:spcPts val="0"/>
              </a:spcBef>
              <a:spcAft>
                <a:spcPts val="0"/>
              </a:spcAft>
              <a:buClrTx/>
              <a:buSzTx/>
              <a:buFontTx/>
              <a:buNone/>
              <a:tabLst/>
              <a:defRPr/>
            </a:pPr>
            <a:r>
              <a:rPr kumimoji="0" lang="zh-CN" altLang="en-US" sz="1000" b="1" i="0" u="none" strike="noStrike" kern="0" cap="none" spc="0" normalizeH="0" baseline="0" noProof="0" dirty="0">
                <a:ln>
                  <a:noFill/>
                </a:ln>
                <a:solidFill>
                  <a:schemeClr val="bg1"/>
                </a:solidFill>
                <a:effectLst/>
                <a:uLnTx/>
                <a:uFillTx/>
                <a:cs typeface="+mn-ea"/>
                <a:sym typeface="+mn-lt"/>
              </a:rPr>
              <a:t>固定式条码打印机</a:t>
            </a:r>
          </a:p>
        </p:txBody>
      </p:sp>
      <p:sp>
        <p:nvSpPr>
          <p:cNvPr id="14" name="TextBox 18"/>
          <p:cNvSpPr txBox="1"/>
          <p:nvPr/>
        </p:nvSpPr>
        <p:spPr>
          <a:xfrm>
            <a:off x="4191693" y="2722404"/>
            <a:ext cx="1904307" cy="275525"/>
          </a:xfrm>
          <a:prstGeom prst="rect">
            <a:avLst/>
          </a:prstGeom>
          <a:noFill/>
        </p:spPr>
        <p:txBody>
          <a:bodyPr wrap="square" rtlCol="0">
            <a:spAutoFit/>
          </a:bodyPr>
          <a:lstStyle/>
          <a:p>
            <a:pPr marL="0" marR="0" lvl="0" indent="0" algn="ctr" defTabSz="914400" eaLnBrk="1" fontAlgn="auto" latinLnBrk="0" hangingPunct="1">
              <a:lnSpc>
                <a:spcPct val="130000"/>
              </a:lnSpc>
              <a:spcBef>
                <a:spcPts val="0"/>
              </a:spcBef>
              <a:spcAft>
                <a:spcPts val="0"/>
              </a:spcAft>
              <a:buClrTx/>
              <a:buSzTx/>
              <a:buFontTx/>
              <a:buNone/>
              <a:tabLst/>
              <a:defRPr/>
            </a:pPr>
            <a:r>
              <a:rPr kumimoji="0" lang="zh-CN" altLang="en-US" sz="1000" b="1" i="0" u="none" strike="noStrike" kern="0" cap="none" spc="0" normalizeH="0" baseline="0" noProof="0" dirty="0">
                <a:ln>
                  <a:noFill/>
                </a:ln>
                <a:solidFill>
                  <a:schemeClr val="bg1"/>
                </a:solidFill>
                <a:effectLst/>
                <a:uLnTx/>
                <a:uFillTx/>
                <a:cs typeface="+mn-ea"/>
                <a:sym typeface="+mn-lt"/>
              </a:rPr>
              <a:t>数据采集器（</a:t>
            </a:r>
            <a:r>
              <a:rPr kumimoji="0" lang="en-US" altLang="zh-CN" sz="1000" b="1" i="0" u="none" strike="noStrike" kern="0" cap="none" spc="0" normalizeH="0" baseline="0" noProof="0" dirty="0">
                <a:ln>
                  <a:noFill/>
                </a:ln>
                <a:solidFill>
                  <a:schemeClr val="bg1"/>
                </a:solidFill>
                <a:effectLst/>
                <a:uLnTx/>
                <a:uFillTx/>
                <a:cs typeface="+mn-ea"/>
                <a:sym typeface="+mn-lt"/>
              </a:rPr>
              <a:t>PDA</a:t>
            </a:r>
            <a:r>
              <a:rPr kumimoji="0" lang="zh-CN" altLang="en-US" sz="1000" b="0" i="0" u="none" strike="noStrike" kern="0" cap="none" spc="0" normalizeH="0" baseline="0" noProof="0" dirty="0">
                <a:ln>
                  <a:noFill/>
                </a:ln>
                <a:solidFill>
                  <a:schemeClr val="bg1"/>
                </a:solidFill>
                <a:effectLst/>
                <a:uLnTx/>
                <a:uFillTx/>
                <a:cs typeface="+mn-ea"/>
                <a:sym typeface="+mn-lt"/>
              </a:rPr>
              <a:t>）</a:t>
            </a:r>
          </a:p>
        </p:txBody>
      </p:sp>
      <p:sp>
        <p:nvSpPr>
          <p:cNvPr id="15" name="TextBox 18"/>
          <p:cNvSpPr txBox="1"/>
          <p:nvPr/>
        </p:nvSpPr>
        <p:spPr>
          <a:xfrm>
            <a:off x="6238174" y="4338168"/>
            <a:ext cx="1904307" cy="275525"/>
          </a:xfrm>
          <a:prstGeom prst="rect">
            <a:avLst/>
          </a:prstGeom>
          <a:noFill/>
        </p:spPr>
        <p:txBody>
          <a:bodyPr wrap="square" rtlCol="0">
            <a:spAutoFit/>
          </a:bodyPr>
          <a:lstStyle/>
          <a:p>
            <a:pPr marL="0" marR="0" lvl="0" indent="0" algn="ctr" defTabSz="914400" eaLnBrk="1" fontAlgn="auto" latinLnBrk="0" hangingPunct="1">
              <a:lnSpc>
                <a:spcPct val="130000"/>
              </a:lnSpc>
              <a:spcBef>
                <a:spcPts val="0"/>
              </a:spcBef>
              <a:spcAft>
                <a:spcPts val="0"/>
              </a:spcAft>
              <a:buClrTx/>
              <a:buSzTx/>
              <a:buFontTx/>
              <a:buNone/>
              <a:tabLst/>
              <a:defRPr/>
            </a:pPr>
            <a:r>
              <a:rPr kumimoji="0" lang="zh-CN" altLang="en-US" sz="1000" b="1" i="0" u="none" strike="noStrike" kern="0" cap="none" spc="0" normalizeH="0" baseline="0" noProof="0" dirty="0">
                <a:ln>
                  <a:noFill/>
                </a:ln>
                <a:solidFill>
                  <a:schemeClr val="bg1"/>
                </a:solidFill>
                <a:effectLst/>
                <a:uLnTx/>
                <a:uFillTx/>
                <a:cs typeface="+mn-ea"/>
                <a:sym typeface="+mn-lt"/>
              </a:rPr>
              <a:t>移动式打印机</a:t>
            </a:r>
          </a:p>
        </p:txBody>
      </p:sp>
      <p:sp>
        <p:nvSpPr>
          <p:cNvPr id="16" name="TextBox 18"/>
          <p:cNvSpPr txBox="1"/>
          <p:nvPr/>
        </p:nvSpPr>
        <p:spPr>
          <a:xfrm>
            <a:off x="8354572" y="2722518"/>
            <a:ext cx="1904307" cy="275525"/>
          </a:xfrm>
          <a:prstGeom prst="rect">
            <a:avLst/>
          </a:prstGeom>
          <a:noFill/>
        </p:spPr>
        <p:txBody>
          <a:bodyPr wrap="square" rtlCol="0">
            <a:spAutoFit/>
          </a:bodyPr>
          <a:lstStyle/>
          <a:p>
            <a:pPr marL="0" marR="0" lvl="0" indent="0" algn="ctr" defTabSz="914400" eaLnBrk="1" fontAlgn="auto" latinLnBrk="0" hangingPunct="1">
              <a:lnSpc>
                <a:spcPct val="130000"/>
              </a:lnSpc>
              <a:spcBef>
                <a:spcPts val="0"/>
              </a:spcBef>
              <a:spcAft>
                <a:spcPts val="0"/>
              </a:spcAft>
              <a:buClrTx/>
              <a:buSzTx/>
              <a:buFontTx/>
              <a:buNone/>
              <a:tabLst/>
              <a:defRPr/>
            </a:pPr>
            <a:r>
              <a:rPr kumimoji="0" lang="zh-CN" altLang="en-US" sz="1000" b="1" i="0" u="none" strike="noStrike" kern="0" cap="none" spc="0" normalizeH="0" baseline="0" noProof="0" dirty="0">
                <a:ln>
                  <a:noFill/>
                </a:ln>
                <a:solidFill>
                  <a:schemeClr val="bg1"/>
                </a:solidFill>
                <a:effectLst/>
                <a:uLnTx/>
                <a:uFillTx/>
                <a:cs typeface="+mn-ea"/>
                <a:sym typeface="+mn-lt"/>
              </a:rPr>
              <a:t>扫描枪</a:t>
            </a:r>
          </a:p>
        </p:txBody>
      </p:sp>
      <p:sp>
        <p:nvSpPr>
          <p:cNvPr id="2" name="文本占位符 1"/>
          <p:cNvSpPr>
            <a:spLocks noGrp="1"/>
          </p:cNvSpPr>
          <p:nvPr>
            <p:ph type="body" sz="quarter" idx="13"/>
          </p:nvPr>
        </p:nvSpPr>
        <p:spPr/>
        <p:txBody>
          <a:bodyPr/>
          <a:lstStyle/>
          <a:p>
            <a:r>
              <a:rPr lang="zh-CN" altLang="en-US" dirty="0"/>
              <a:t>服务内容</a:t>
            </a:r>
            <a:r>
              <a:rPr lang="en-US" altLang="zh-CN" dirty="0"/>
              <a:t>-</a:t>
            </a:r>
            <a:r>
              <a:rPr lang="zh-CN" altLang="en-US" dirty="0"/>
              <a:t>硬件</a:t>
            </a:r>
          </a:p>
        </p:txBody>
      </p:sp>
      <p:pic>
        <p:nvPicPr>
          <p:cNvPr id="4" name="图片 3">
            <a:extLst>
              <a:ext uri="{FF2B5EF4-FFF2-40B4-BE49-F238E27FC236}">
                <a16:creationId xmlns:a16="http://schemas.microsoft.com/office/drawing/2014/main" id="{54E0EA83-8AA0-4434-A498-E87A3D022634}"/>
              </a:ext>
            </a:extLst>
          </p:cNvPr>
          <p:cNvPicPr>
            <a:picLocks noChangeAspect="1"/>
          </p:cNvPicPr>
          <p:nvPr/>
        </p:nvPicPr>
        <p:blipFill>
          <a:blip r:embed="rId3"/>
          <a:stretch>
            <a:fillRect/>
          </a:stretch>
        </p:blipFill>
        <p:spPr>
          <a:xfrm>
            <a:off x="1984557" y="2059830"/>
            <a:ext cx="1741575" cy="1632726"/>
          </a:xfrm>
          <a:prstGeom prst="rect">
            <a:avLst/>
          </a:prstGeom>
        </p:spPr>
      </p:pic>
      <p:pic>
        <p:nvPicPr>
          <p:cNvPr id="6" name="图片 5">
            <a:extLst>
              <a:ext uri="{FF2B5EF4-FFF2-40B4-BE49-F238E27FC236}">
                <a16:creationId xmlns:a16="http://schemas.microsoft.com/office/drawing/2014/main" id="{006A29B1-20B7-4E29-AAB3-0764768A3DB0}"/>
              </a:ext>
            </a:extLst>
          </p:cNvPr>
          <p:cNvPicPr>
            <a:picLocks noChangeAspect="1"/>
          </p:cNvPicPr>
          <p:nvPr/>
        </p:nvPicPr>
        <p:blipFill>
          <a:blip r:embed="rId4"/>
          <a:stretch>
            <a:fillRect/>
          </a:stretch>
        </p:blipFill>
        <p:spPr>
          <a:xfrm>
            <a:off x="4010683" y="3711958"/>
            <a:ext cx="2066859" cy="1629349"/>
          </a:xfrm>
          <a:prstGeom prst="rect">
            <a:avLst/>
          </a:prstGeom>
        </p:spPr>
      </p:pic>
      <p:pic>
        <p:nvPicPr>
          <p:cNvPr id="12" name="图片 11">
            <a:extLst>
              <a:ext uri="{FF2B5EF4-FFF2-40B4-BE49-F238E27FC236}">
                <a16:creationId xmlns:a16="http://schemas.microsoft.com/office/drawing/2014/main" id="{1E241617-8C44-45C5-A99C-F7812187B5B9}"/>
              </a:ext>
            </a:extLst>
          </p:cNvPr>
          <p:cNvPicPr>
            <a:picLocks noChangeAspect="1"/>
          </p:cNvPicPr>
          <p:nvPr/>
        </p:nvPicPr>
        <p:blipFill>
          <a:blip r:embed="rId5"/>
          <a:stretch>
            <a:fillRect/>
          </a:stretch>
        </p:blipFill>
        <p:spPr>
          <a:xfrm>
            <a:off x="6253710" y="2002868"/>
            <a:ext cx="1821180" cy="1688570"/>
          </a:xfrm>
          <a:prstGeom prst="rect">
            <a:avLst/>
          </a:prstGeom>
        </p:spPr>
      </p:pic>
      <p:pic>
        <p:nvPicPr>
          <p:cNvPr id="22" name="图片 21">
            <a:extLst>
              <a:ext uri="{FF2B5EF4-FFF2-40B4-BE49-F238E27FC236}">
                <a16:creationId xmlns:a16="http://schemas.microsoft.com/office/drawing/2014/main" id="{D26AC112-2F17-4FBB-B694-FAD5D5D1364F}"/>
              </a:ext>
            </a:extLst>
          </p:cNvPr>
          <p:cNvPicPr>
            <a:picLocks noChangeAspect="1"/>
          </p:cNvPicPr>
          <p:nvPr/>
        </p:nvPicPr>
        <p:blipFill>
          <a:blip r:embed="rId6"/>
          <a:stretch>
            <a:fillRect/>
          </a:stretch>
        </p:blipFill>
        <p:spPr>
          <a:xfrm>
            <a:off x="8365932" y="3694834"/>
            <a:ext cx="1904308" cy="1681076"/>
          </a:xfrm>
          <a:prstGeom prst="rect">
            <a:avLst/>
          </a:prstGeom>
        </p:spPr>
      </p:pic>
    </p:spTree>
    <p:extLst>
      <p:ext uri="{BB962C8B-B14F-4D97-AF65-F5344CB8AC3E}">
        <p14:creationId xmlns:p14="http://schemas.microsoft.com/office/powerpoint/2010/main" val="190714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304468" y="2771741"/>
            <a:ext cx="2283577" cy="1335920"/>
            <a:chOff x="5304468" y="2771741"/>
            <a:chExt cx="2283577" cy="1335920"/>
          </a:xfrm>
          <a:solidFill>
            <a:schemeClr val="accent2"/>
          </a:solidFill>
        </p:grpSpPr>
        <p:sp>
          <p:nvSpPr>
            <p:cNvPr id="6" name="直角三角形 5"/>
            <p:cNvSpPr/>
            <p:nvPr/>
          </p:nvSpPr>
          <p:spPr>
            <a:xfrm rot="1800000">
              <a:off x="5343050" y="2771741"/>
              <a:ext cx="2244995" cy="133592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cs typeface="+mn-ea"/>
                <a:sym typeface="+mn-lt"/>
              </a:endParaRPr>
            </a:p>
          </p:txBody>
        </p:sp>
        <p:sp>
          <p:nvSpPr>
            <p:cNvPr id="10" name="矩形 7"/>
            <p:cNvSpPr>
              <a:spLocks noChangeArrowheads="1"/>
            </p:cNvSpPr>
            <p:nvPr/>
          </p:nvSpPr>
          <p:spPr bwMode="auto">
            <a:xfrm rot="1800000">
              <a:off x="5304468" y="3268194"/>
              <a:ext cx="1005403" cy="3385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defRPr/>
              </a:pPr>
              <a:r>
                <a:rPr lang="zh-CN" altLang="en-US" sz="1600" b="1" kern="0" dirty="0">
                  <a:solidFill>
                    <a:schemeClr val="bg1"/>
                  </a:solidFill>
                  <a:cs typeface="+mn-ea"/>
                </a:rPr>
                <a:t>热线支持</a:t>
              </a:r>
              <a:endParaRPr lang="zh-CN" altLang="en-US" sz="1600" b="1" kern="0" dirty="0">
                <a:solidFill>
                  <a:schemeClr val="bg1"/>
                </a:solidFill>
                <a:cs typeface="+mn-ea"/>
                <a:sym typeface="+mn-lt"/>
              </a:endParaRPr>
            </a:p>
          </p:txBody>
        </p:sp>
      </p:grpSp>
      <p:grpSp>
        <p:nvGrpSpPr>
          <p:cNvPr id="3" name="组合 2"/>
          <p:cNvGrpSpPr/>
          <p:nvPr/>
        </p:nvGrpSpPr>
        <p:grpSpPr>
          <a:xfrm>
            <a:off x="5343007" y="4928758"/>
            <a:ext cx="2244995" cy="1455713"/>
            <a:chOff x="5343007" y="4928758"/>
            <a:chExt cx="2244995" cy="1455713"/>
          </a:xfrm>
          <a:solidFill>
            <a:schemeClr val="accent1"/>
          </a:solidFill>
        </p:grpSpPr>
        <p:sp>
          <p:nvSpPr>
            <p:cNvPr id="5" name="直角三角形 4"/>
            <p:cNvSpPr/>
            <p:nvPr/>
          </p:nvSpPr>
          <p:spPr>
            <a:xfrm rot="8990440">
              <a:off x="5343007" y="5048551"/>
              <a:ext cx="2244995" cy="133592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cs typeface="+mn-ea"/>
                <a:sym typeface="+mn-lt"/>
              </a:endParaRPr>
            </a:p>
          </p:txBody>
        </p:sp>
        <p:sp>
          <p:nvSpPr>
            <p:cNvPr id="11" name="矩形 7"/>
            <p:cNvSpPr>
              <a:spLocks noChangeArrowheads="1"/>
            </p:cNvSpPr>
            <p:nvPr/>
          </p:nvSpPr>
          <p:spPr bwMode="auto">
            <a:xfrm rot="19800000" flipH="1">
              <a:off x="6302759" y="4928758"/>
              <a:ext cx="1005403" cy="3385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defRPr/>
              </a:pPr>
              <a:r>
                <a:rPr kumimoji="0" lang="zh-CN" altLang="en-US" sz="1600" b="1" i="0" u="none" strike="noStrike" kern="0" cap="none" spc="0" normalizeH="0" baseline="0" noProof="0" dirty="0">
                  <a:ln>
                    <a:noFill/>
                  </a:ln>
                  <a:solidFill>
                    <a:schemeClr val="bg1"/>
                  </a:solidFill>
                  <a:effectLst/>
                  <a:uLnTx/>
                  <a:uFillTx/>
                  <a:cs typeface="+mn-ea"/>
                  <a:sym typeface="+mn-lt"/>
                </a:rPr>
                <a:t>远程操作</a:t>
              </a:r>
            </a:p>
          </p:txBody>
        </p:sp>
      </p:grpSp>
      <p:grpSp>
        <p:nvGrpSpPr>
          <p:cNvPr id="7" name="组合 6"/>
          <p:cNvGrpSpPr/>
          <p:nvPr/>
        </p:nvGrpSpPr>
        <p:grpSpPr>
          <a:xfrm>
            <a:off x="3823494" y="3454296"/>
            <a:ext cx="1335920" cy="2244994"/>
            <a:chOff x="3823494" y="3454296"/>
            <a:chExt cx="1335920" cy="2244994"/>
          </a:xfrm>
          <a:solidFill>
            <a:schemeClr val="accent3"/>
          </a:solidFill>
        </p:grpSpPr>
        <p:sp>
          <p:nvSpPr>
            <p:cNvPr id="4" name="直角三角形 3"/>
            <p:cNvSpPr/>
            <p:nvPr/>
          </p:nvSpPr>
          <p:spPr>
            <a:xfrm rot="16200000">
              <a:off x="3368957" y="3908833"/>
              <a:ext cx="2244994" cy="133592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cs typeface="+mn-ea"/>
                <a:sym typeface="+mn-lt"/>
              </a:endParaRPr>
            </a:p>
          </p:txBody>
        </p:sp>
        <p:sp>
          <p:nvSpPr>
            <p:cNvPr id="12" name="矩形 7"/>
            <p:cNvSpPr>
              <a:spLocks noChangeArrowheads="1"/>
            </p:cNvSpPr>
            <p:nvPr/>
          </p:nvSpPr>
          <p:spPr bwMode="auto">
            <a:xfrm flipH="1">
              <a:off x="4153287" y="5188460"/>
              <a:ext cx="1005403" cy="3385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defRPr/>
              </a:pPr>
              <a:r>
                <a:rPr lang="zh-CN" altLang="en-US" sz="1600" b="1" kern="0" dirty="0">
                  <a:solidFill>
                    <a:schemeClr val="bg1"/>
                  </a:solidFill>
                  <a:cs typeface="+mn-ea"/>
                </a:rPr>
                <a:t>现场服务</a:t>
              </a:r>
              <a:endParaRPr lang="zh-CN" altLang="en-US" sz="1600" b="1" kern="0" dirty="0">
                <a:solidFill>
                  <a:schemeClr val="bg1"/>
                </a:solidFill>
                <a:cs typeface="+mn-ea"/>
                <a:sym typeface="+mn-lt"/>
              </a:endParaRPr>
            </a:p>
          </p:txBody>
        </p:sp>
      </p:grpSp>
      <p:sp>
        <p:nvSpPr>
          <p:cNvPr id="14" name="矩形 7"/>
          <p:cNvSpPr>
            <a:spLocks noChangeArrowheads="1"/>
          </p:cNvSpPr>
          <p:nvPr/>
        </p:nvSpPr>
        <p:spPr bwMode="auto">
          <a:xfrm>
            <a:off x="5800355" y="5736681"/>
            <a:ext cx="15943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200" b="1" i="0" u="none" strike="noStrike" kern="0" cap="none" spc="0" normalizeH="0" baseline="0" noProof="0" dirty="0">
                <a:ln>
                  <a:noFill/>
                </a:ln>
                <a:solidFill>
                  <a:schemeClr val="accent1"/>
                </a:solidFill>
                <a:effectLst/>
                <a:uLnTx/>
                <a:uFillTx/>
                <a:cs typeface="+mn-ea"/>
                <a:sym typeface="+mn-lt"/>
              </a:rPr>
              <a:t>ADD YOUR TEXT HERE</a:t>
            </a:r>
            <a:endParaRPr kumimoji="0" lang="zh-CN" altLang="en-US" sz="1200" b="1" i="0" u="none" strike="noStrike" kern="0" cap="none" spc="0" normalizeH="0" baseline="0" noProof="0" dirty="0">
              <a:ln>
                <a:noFill/>
              </a:ln>
              <a:solidFill>
                <a:schemeClr val="accent1"/>
              </a:solidFill>
              <a:effectLst/>
              <a:uLnTx/>
              <a:uFillTx/>
              <a:cs typeface="+mn-ea"/>
              <a:sym typeface="+mn-lt"/>
            </a:endParaRPr>
          </a:p>
        </p:txBody>
      </p:sp>
      <p:sp>
        <p:nvSpPr>
          <p:cNvPr id="18" name="TextBox 18"/>
          <p:cNvSpPr txBox="1"/>
          <p:nvPr/>
        </p:nvSpPr>
        <p:spPr>
          <a:xfrm>
            <a:off x="6558191" y="2480544"/>
            <a:ext cx="4157005" cy="792268"/>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lang="zh-CN" altLang="en-US" sz="1200" b="0" i="0" u="none" strike="noStrike" dirty="0">
                <a:solidFill>
                  <a:srgbClr val="555555"/>
                </a:solidFill>
                <a:effectLst/>
                <a:latin typeface="&amp;quot"/>
              </a:rPr>
              <a:t>对于客户报告的技术问题，曼探技术支持工程师将在收到客户电话后</a:t>
            </a:r>
            <a:r>
              <a:rPr lang="en-US" altLang="zh-CN" sz="1200" b="0" i="0" u="none" strike="noStrike" dirty="0">
                <a:solidFill>
                  <a:srgbClr val="555555"/>
                </a:solidFill>
                <a:effectLst/>
                <a:latin typeface="&amp;quot"/>
              </a:rPr>
              <a:t>4</a:t>
            </a:r>
            <a:r>
              <a:rPr lang="zh-CN" altLang="en-US" sz="1200" b="0" i="0" u="none" strike="noStrike" dirty="0">
                <a:solidFill>
                  <a:srgbClr val="555555"/>
                </a:solidFill>
                <a:effectLst/>
                <a:latin typeface="&amp;quot"/>
              </a:rPr>
              <a:t>小时内予以响应。</a:t>
            </a:r>
            <a:r>
              <a:rPr lang="zh-CN" altLang="en-US" sz="1200" b="0" i="0" u="none" strike="noStrike" dirty="0">
                <a:solidFill>
                  <a:srgbClr val="555555"/>
                </a:solidFill>
                <a:effectLst/>
                <a:latin typeface="微软雅黑" panose="020B0503020204020204" pitchFamily="34" charset="-122"/>
                <a:ea typeface="微软雅黑" panose="020B0503020204020204" pitchFamily="34" charset="-122"/>
              </a:rPr>
              <a:t>对于客户报告的紧急问题，</a:t>
            </a:r>
            <a:r>
              <a:rPr lang="zh-CN" altLang="en-US" sz="1200" b="0" i="0" u="none" strike="noStrike" dirty="0">
                <a:solidFill>
                  <a:srgbClr val="555555"/>
                </a:solidFill>
                <a:effectLst/>
                <a:latin typeface="&amp;quot"/>
              </a:rPr>
              <a:t>标领技术支持工程师也将在收到客户电话后</a:t>
            </a:r>
            <a:r>
              <a:rPr lang="en-US" altLang="zh-CN" sz="1200" b="0" i="0" u="none" strike="noStrike" dirty="0">
                <a:solidFill>
                  <a:srgbClr val="555555"/>
                </a:solidFill>
                <a:effectLst/>
                <a:latin typeface="&amp;quot"/>
              </a:rPr>
              <a:t>2</a:t>
            </a:r>
            <a:r>
              <a:rPr lang="zh-CN" altLang="en-US" sz="1200" b="0" i="0" u="none" strike="noStrike" dirty="0">
                <a:solidFill>
                  <a:srgbClr val="555555"/>
                </a:solidFill>
                <a:effectLst/>
                <a:latin typeface="&amp;quot"/>
              </a:rPr>
              <a:t>小时内予以响应。</a:t>
            </a:r>
            <a:endParaRPr kumimoji="0" lang="zh-CN" altLang="en-US" sz="1200" b="0" i="0" u="none" strike="noStrike" kern="0" cap="none" spc="0" normalizeH="0" baseline="0" noProof="0" dirty="0">
              <a:ln>
                <a:noFill/>
              </a:ln>
              <a:solidFill>
                <a:schemeClr val="bg1">
                  <a:lumMod val="50000"/>
                </a:schemeClr>
              </a:solidFill>
              <a:effectLst/>
              <a:uLnTx/>
              <a:uFillTx/>
              <a:cs typeface="+mn-ea"/>
              <a:sym typeface="+mn-lt"/>
            </a:endParaRPr>
          </a:p>
        </p:txBody>
      </p:sp>
      <p:sp>
        <p:nvSpPr>
          <p:cNvPr id="19" name="文本框 18"/>
          <p:cNvSpPr txBox="1"/>
          <p:nvPr/>
        </p:nvSpPr>
        <p:spPr>
          <a:xfrm>
            <a:off x="6558191" y="1982853"/>
            <a:ext cx="3141597"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600" b="1" i="0" u="none" strike="noStrike" kern="0" cap="none" spc="0" normalizeH="0" baseline="0" noProof="0" dirty="0">
              <a:ln>
                <a:noFill/>
              </a:ln>
              <a:solidFill>
                <a:schemeClr val="accent2"/>
              </a:solidFill>
              <a:effectLst/>
              <a:uLnTx/>
              <a:uFillTx/>
              <a:cs typeface="+mn-ea"/>
              <a:sym typeface="+mn-lt"/>
            </a:endParaRPr>
          </a:p>
          <a:p>
            <a:pPr defTabSz="914400">
              <a:defRPr/>
            </a:pPr>
            <a:r>
              <a:rPr lang="zh-CN" altLang="en-US" sz="1600" b="1" kern="0" dirty="0">
                <a:solidFill>
                  <a:schemeClr val="accent2"/>
                </a:solidFill>
                <a:cs typeface="+mn-ea"/>
              </a:rPr>
              <a:t>热线支持</a:t>
            </a:r>
            <a:endParaRPr lang="zh-CN" altLang="en-US" sz="1600" b="1" kern="0" dirty="0">
              <a:solidFill>
                <a:schemeClr val="accent2"/>
              </a:solidFill>
              <a:cs typeface="+mn-ea"/>
              <a:sym typeface="+mn-lt"/>
            </a:endParaRPr>
          </a:p>
        </p:txBody>
      </p:sp>
      <p:sp>
        <p:nvSpPr>
          <p:cNvPr id="20" name="TextBox 18"/>
          <p:cNvSpPr txBox="1"/>
          <p:nvPr/>
        </p:nvSpPr>
        <p:spPr>
          <a:xfrm>
            <a:off x="7771639" y="5158051"/>
            <a:ext cx="3334511" cy="552202"/>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lang="zh-CN" altLang="en-US" sz="1200" b="0" i="0" u="none" strike="noStrike" dirty="0">
                <a:solidFill>
                  <a:srgbClr val="555555"/>
                </a:solidFill>
                <a:effectLst/>
                <a:latin typeface="&amp;quot"/>
              </a:rPr>
              <a:t>远程服务直接技术支持：在乙方获得甲方授权后，乙方在</a:t>
            </a:r>
            <a:r>
              <a:rPr lang="en-US" altLang="zh-CN" sz="1200" b="0" i="0" u="none" strike="noStrike" dirty="0">
                <a:solidFill>
                  <a:srgbClr val="555555"/>
                </a:solidFill>
                <a:effectLst/>
                <a:latin typeface="&amp;quot"/>
              </a:rPr>
              <a:t>8</a:t>
            </a:r>
            <a:r>
              <a:rPr lang="zh-CN" altLang="en-US" sz="1200" b="0" i="0" u="none" strike="noStrike" dirty="0">
                <a:solidFill>
                  <a:srgbClr val="555555"/>
                </a:solidFill>
                <a:effectLst/>
                <a:latin typeface="&amp;quot"/>
              </a:rPr>
              <a:t>小时内提供远程技术支持服务。</a:t>
            </a:r>
            <a:endParaRPr kumimoji="0" lang="zh-CN" altLang="en-US" sz="1200" b="0" i="0" u="none" strike="noStrike" kern="0" cap="none" spc="0" normalizeH="0" baseline="0" noProof="0" dirty="0">
              <a:ln>
                <a:noFill/>
              </a:ln>
              <a:solidFill>
                <a:schemeClr val="bg1">
                  <a:lumMod val="50000"/>
                </a:schemeClr>
              </a:solidFill>
              <a:effectLst/>
              <a:uLnTx/>
              <a:uFillTx/>
              <a:cs typeface="+mn-ea"/>
              <a:sym typeface="+mn-lt"/>
            </a:endParaRPr>
          </a:p>
        </p:txBody>
      </p:sp>
      <p:sp>
        <p:nvSpPr>
          <p:cNvPr id="21" name="文本框 20"/>
          <p:cNvSpPr txBox="1"/>
          <p:nvPr/>
        </p:nvSpPr>
        <p:spPr>
          <a:xfrm>
            <a:off x="7771639" y="4660360"/>
            <a:ext cx="3141597"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600" b="1" i="0" u="none" strike="noStrike" kern="0" cap="none" spc="0" normalizeH="0" baseline="0" noProof="0" dirty="0">
              <a:ln>
                <a:noFill/>
              </a:ln>
              <a:solidFill>
                <a:schemeClr val="accent1"/>
              </a:solidFill>
              <a:effectLst/>
              <a:uLnTx/>
              <a:uFillTx/>
              <a:cs typeface="+mn-ea"/>
              <a:sym typeface="+mn-lt"/>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schemeClr val="accent1"/>
                </a:solidFill>
                <a:effectLst/>
                <a:uLnTx/>
                <a:uFillTx/>
                <a:cs typeface="+mn-ea"/>
                <a:sym typeface="+mn-lt"/>
              </a:rPr>
              <a:t>远程操作</a:t>
            </a:r>
          </a:p>
        </p:txBody>
      </p:sp>
      <p:sp>
        <p:nvSpPr>
          <p:cNvPr id="22" name="TextBox 18"/>
          <p:cNvSpPr txBox="1"/>
          <p:nvPr/>
        </p:nvSpPr>
        <p:spPr>
          <a:xfrm>
            <a:off x="1001339" y="3560170"/>
            <a:ext cx="3394774" cy="1032334"/>
          </a:xfrm>
          <a:prstGeom prst="rect">
            <a:avLst/>
          </a:prstGeom>
          <a:noFill/>
        </p:spPr>
        <p:txBody>
          <a:bodyPr wrap="square" rtlCol="0">
            <a:spAutoFit/>
          </a:bodyPr>
          <a:lstStyle/>
          <a:p>
            <a:pPr marL="0" marR="0" lvl="0" indent="0" algn="r" defTabSz="914400" eaLnBrk="1" fontAlgn="auto" latinLnBrk="0" hangingPunct="1">
              <a:lnSpc>
                <a:spcPct val="130000"/>
              </a:lnSpc>
              <a:spcBef>
                <a:spcPts val="0"/>
              </a:spcBef>
              <a:spcAft>
                <a:spcPts val="0"/>
              </a:spcAft>
              <a:buClrTx/>
              <a:buSzTx/>
              <a:buFontTx/>
              <a:buNone/>
              <a:tabLst/>
              <a:defRPr/>
            </a:pPr>
            <a:r>
              <a:rPr lang="zh-CN" altLang="en-US" sz="1200" b="0" i="0" u="none" strike="noStrike" dirty="0">
                <a:solidFill>
                  <a:srgbClr val="555555"/>
                </a:solidFill>
                <a:effectLst/>
                <a:latin typeface="&amp;quot"/>
              </a:rPr>
              <a:t>为客户提供，一年内免费保修，终生质保。售后服务部接到客户要求需派技术支持工程师到现场作全面技术支持服务后，公司在</a:t>
            </a:r>
            <a:r>
              <a:rPr lang="en-US" altLang="zh-CN" sz="1200" b="0" i="0" u="none" strike="noStrike" dirty="0">
                <a:solidFill>
                  <a:srgbClr val="555555"/>
                </a:solidFill>
                <a:effectLst/>
                <a:latin typeface="&amp;quot"/>
              </a:rPr>
              <a:t>24</a:t>
            </a:r>
            <a:r>
              <a:rPr lang="zh-CN" altLang="en-US" sz="1200" b="0" i="0" u="none" strike="noStrike" dirty="0">
                <a:solidFill>
                  <a:srgbClr val="555555"/>
                </a:solidFill>
                <a:effectLst/>
                <a:latin typeface="&amp;quot"/>
              </a:rPr>
              <a:t>小时之内派技术支持工程上门现场解决问题（特殊问题除外）</a:t>
            </a:r>
            <a:endParaRPr kumimoji="0" lang="zh-CN" altLang="en-US" sz="1200" b="0" i="0" u="none" strike="noStrike" kern="0" cap="none" spc="0" normalizeH="0" baseline="0" noProof="0" dirty="0">
              <a:ln>
                <a:noFill/>
              </a:ln>
              <a:solidFill>
                <a:schemeClr val="bg1">
                  <a:lumMod val="50000"/>
                </a:schemeClr>
              </a:solidFill>
              <a:effectLst/>
              <a:uLnTx/>
              <a:uFillTx/>
              <a:cs typeface="+mn-ea"/>
              <a:sym typeface="+mn-lt"/>
            </a:endParaRPr>
          </a:p>
        </p:txBody>
      </p:sp>
      <p:sp>
        <p:nvSpPr>
          <p:cNvPr id="23" name="文本框 22"/>
          <p:cNvSpPr txBox="1"/>
          <p:nvPr/>
        </p:nvSpPr>
        <p:spPr>
          <a:xfrm>
            <a:off x="1254516" y="3053008"/>
            <a:ext cx="3141597" cy="584775"/>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altLang="zh-CN" sz="1600" b="1" i="0" u="none" strike="noStrike" kern="0" cap="none" spc="0" normalizeH="0" baseline="0" noProof="0" dirty="0">
              <a:ln>
                <a:noFill/>
              </a:ln>
              <a:solidFill>
                <a:schemeClr val="accent3"/>
              </a:solidFill>
              <a:effectLst/>
              <a:uLnTx/>
              <a:uFillTx/>
              <a:cs typeface="+mn-ea"/>
              <a:sym typeface="+mn-lt"/>
            </a:endParaRPr>
          </a:p>
          <a:p>
            <a:pPr algn="r" defTabSz="914400">
              <a:defRPr/>
            </a:pPr>
            <a:r>
              <a:rPr lang="zh-CN" altLang="en-US" sz="1600" b="1" kern="0" dirty="0">
                <a:solidFill>
                  <a:schemeClr val="accent3"/>
                </a:solidFill>
                <a:cs typeface="+mn-ea"/>
              </a:rPr>
              <a:t>现场服务</a:t>
            </a:r>
            <a:endParaRPr lang="zh-CN" altLang="en-US" sz="1600" b="1" kern="0" dirty="0">
              <a:solidFill>
                <a:schemeClr val="accent3"/>
              </a:solidFill>
              <a:cs typeface="+mn-ea"/>
              <a:sym typeface="+mn-lt"/>
            </a:endParaRPr>
          </a:p>
        </p:txBody>
      </p:sp>
      <p:sp>
        <p:nvSpPr>
          <p:cNvPr id="8" name="文本占位符 7"/>
          <p:cNvSpPr>
            <a:spLocks noGrp="1"/>
          </p:cNvSpPr>
          <p:nvPr>
            <p:ph type="body" sz="quarter" idx="13"/>
          </p:nvPr>
        </p:nvSpPr>
        <p:spPr>
          <a:xfrm>
            <a:off x="4680902" y="365126"/>
            <a:ext cx="2725738" cy="420552"/>
          </a:xfrm>
        </p:spPr>
        <p:txBody>
          <a:bodyPr/>
          <a:lstStyle/>
          <a:p>
            <a:r>
              <a:rPr lang="zh-CN" altLang="en-US" dirty="0"/>
              <a:t>服务内容</a:t>
            </a:r>
            <a:r>
              <a:rPr lang="en-US" altLang="zh-CN" dirty="0"/>
              <a:t>-</a:t>
            </a:r>
            <a:r>
              <a:rPr lang="zh-CN" altLang="en-US" dirty="0"/>
              <a:t>售后服务</a:t>
            </a:r>
          </a:p>
        </p:txBody>
      </p:sp>
    </p:spTree>
    <p:extLst>
      <p:ext uri="{BB962C8B-B14F-4D97-AF65-F5344CB8AC3E}">
        <p14:creationId xmlns:p14="http://schemas.microsoft.com/office/powerpoint/2010/main" val="3005243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7CC633A2-274A-4DC8-8246-FCC52CD2D72E}"/>
              </a:ext>
            </a:extLst>
          </p:cNvPr>
          <p:cNvSpPr>
            <a:spLocks noGrp="1"/>
          </p:cNvSpPr>
          <p:nvPr>
            <p:ph type="body" sz="quarter" idx="4294967295"/>
          </p:nvPr>
        </p:nvSpPr>
        <p:spPr>
          <a:xfrm>
            <a:off x="-1" y="365125"/>
            <a:ext cx="12192001" cy="420688"/>
          </a:xfrm>
          <a:prstGeom prst="rect">
            <a:avLst/>
          </a:prstGeom>
        </p:spPr>
        <p:txBody>
          <a:bodyPr/>
          <a:lstStyle/>
          <a:p>
            <a:pPr marL="0" indent="0" algn="ctr">
              <a:buNone/>
            </a:pPr>
            <a:r>
              <a:rPr lang="zh-CN" altLang="en-US" dirty="0">
                <a:solidFill>
                  <a:schemeClr val="bg1"/>
                </a:solidFill>
              </a:rPr>
              <a:t>合作</a:t>
            </a:r>
            <a:r>
              <a:rPr lang="zh-CN" altLang="en-US" dirty="0">
                <a:solidFill>
                  <a:schemeClr val="accent2"/>
                </a:solidFill>
              </a:rPr>
              <a:t>客户</a:t>
            </a:r>
          </a:p>
        </p:txBody>
      </p:sp>
      <p:sp>
        <p:nvSpPr>
          <p:cNvPr id="3" name="TextBox 1">
            <a:extLst>
              <a:ext uri="{FF2B5EF4-FFF2-40B4-BE49-F238E27FC236}">
                <a16:creationId xmlns:a16="http://schemas.microsoft.com/office/drawing/2014/main" id="{E7EA533B-CDBC-4E9D-917A-B6D558C046CE}"/>
              </a:ext>
            </a:extLst>
          </p:cNvPr>
          <p:cNvSpPr txBox="1"/>
          <p:nvPr/>
        </p:nvSpPr>
        <p:spPr>
          <a:xfrm>
            <a:off x="1621770" y="2310657"/>
            <a:ext cx="3518912" cy="707886"/>
          </a:xfrm>
          <a:prstGeom prst="rect">
            <a:avLst/>
          </a:prstGeom>
          <a:noFill/>
        </p:spPr>
        <p:txBody>
          <a:bodyPr wrap="none" rtlCol="0">
            <a:spAutoFit/>
          </a:bodyPr>
          <a:lstStyle/>
          <a:p>
            <a:r>
              <a:rPr lang="zh-CN" altLang="en-US" sz="2000" b="1" dirty="0">
                <a:solidFill>
                  <a:schemeClr val="bg1"/>
                </a:solidFill>
              </a:rPr>
              <a:t>丰田、本田供应商</a:t>
            </a:r>
            <a:endParaRPr lang="en-US" altLang="zh-CN" sz="2000" b="1" dirty="0">
              <a:solidFill>
                <a:schemeClr val="bg1"/>
              </a:solidFill>
            </a:endParaRPr>
          </a:p>
          <a:p>
            <a:r>
              <a:rPr lang="zh-CN" altLang="en-US" sz="2000" dirty="0">
                <a:solidFill>
                  <a:schemeClr val="bg1"/>
                </a:solidFill>
              </a:rPr>
              <a:t>广州海缝汽车零部件有限公司</a:t>
            </a:r>
          </a:p>
        </p:txBody>
      </p:sp>
      <p:sp>
        <p:nvSpPr>
          <p:cNvPr id="4" name="TextBox 2">
            <a:extLst>
              <a:ext uri="{FF2B5EF4-FFF2-40B4-BE49-F238E27FC236}">
                <a16:creationId xmlns:a16="http://schemas.microsoft.com/office/drawing/2014/main" id="{D927D697-6411-4BF6-94AB-54B7C24A35EF}"/>
              </a:ext>
            </a:extLst>
          </p:cNvPr>
          <p:cNvSpPr txBox="1"/>
          <p:nvPr/>
        </p:nvSpPr>
        <p:spPr>
          <a:xfrm>
            <a:off x="1621770" y="4354491"/>
            <a:ext cx="1210588" cy="400110"/>
          </a:xfrm>
          <a:prstGeom prst="rect">
            <a:avLst/>
          </a:prstGeom>
          <a:noFill/>
        </p:spPr>
        <p:txBody>
          <a:bodyPr wrap="none" rtlCol="0">
            <a:spAutoFit/>
          </a:bodyPr>
          <a:lstStyle/>
          <a:p>
            <a:r>
              <a:rPr lang="zh-CN" altLang="en-US" sz="2000" dirty="0">
                <a:solidFill>
                  <a:schemeClr val="bg1"/>
                </a:solidFill>
              </a:rPr>
              <a:t>七喜集团</a:t>
            </a:r>
          </a:p>
        </p:txBody>
      </p:sp>
      <p:sp>
        <p:nvSpPr>
          <p:cNvPr id="5" name="TextBox 3">
            <a:extLst>
              <a:ext uri="{FF2B5EF4-FFF2-40B4-BE49-F238E27FC236}">
                <a16:creationId xmlns:a16="http://schemas.microsoft.com/office/drawing/2014/main" id="{67908BE7-0776-4C23-B206-FE24FF009C5C}"/>
              </a:ext>
            </a:extLst>
          </p:cNvPr>
          <p:cNvSpPr txBox="1"/>
          <p:nvPr/>
        </p:nvSpPr>
        <p:spPr>
          <a:xfrm>
            <a:off x="1621770" y="3878397"/>
            <a:ext cx="3262432" cy="400110"/>
          </a:xfrm>
          <a:prstGeom prst="rect">
            <a:avLst/>
          </a:prstGeom>
          <a:noFill/>
        </p:spPr>
        <p:txBody>
          <a:bodyPr wrap="none" rtlCol="0">
            <a:spAutoFit/>
          </a:bodyPr>
          <a:lstStyle/>
          <a:p>
            <a:r>
              <a:rPr lang="zh-CN" altLang="en-US" sz="2000" dirty="0">
                <a:solidFill>
                  <a:schemeClr val="bg1"/>
                </a:solidFill>
              </a:rPr>
              <a:t>广东恒力精密弹簧有限公司</a:t>
            </a:r>
          </a:p>
        </p:txBody>
      </p:sp>
      <p:sp>
        <p:nvSpPr>
          <p:cNvPr id="6" name="TextBox 4">
            <a:extLst>
              <a:ext uri="{FF2B5EF4-FFF2-40B4-BE49-F238E27FC236}">
                <a16:creationId xmlns:a16="http://schemas.microsoft.com/office/drawing/2014/main" id="{E03B5AD0-41E4-4BB3-AFC6-A7BE6F3F13EB}"/>
              </a:ext>
            </a:extLst>
          </p:cNvPr>
          <p:cNvSpPr txBox="1"/>
          <p:nvPr/>
        </p:nvSpPr>
        <p:spPr>
          <a:xfrm>
            <a:off x="1621770" y="5306681"/>
            <a:ext cx="1723549" cy="400110"/>
          </a:xfrm>
          <a:prstGeom prst="rect">
            <a:avLst/>
          </a:prstGeom>
          <a:noFill/>
        </p:spPr>
        <p:txBody>
          <a:bodyPr wrap="none" rtlCol="0">
            <a:spAutoFit/>
          </a:bodyPr>
          <a:lstStyle/>
          <a:p>
            <a:r>
              <a:rPr lang="zh-CN" altLang="en-US" sz="2000" dirty="0">
                <a:solidFill>
                  <a:schemeClr val="bg1"/>
                </a:solidFill>
              </a:rPr>
              <a:t>南海中学分校</a:t>
            </a:r>
          </a:p>
        </p:txBody>
      </p:sp>
      <p:sp>
        <p:nvSpPr>
          <p:cNvPr id="7" name="TextBox 5">
            <a:extLst>
              <a:ext uri="{FF2B5EF4-FFF2-40B4-BE49-F238E27FC236}">
                <a16:creationId xmlns:a16="http://schemas.microsoft.com/office/drawing/2014/main" id="{DFA9D4F9-935E-426B-BA13-E6BE8F414607}"/>
              </a:ext>
            </a:extLst>
          </p:cNvPr>
          <p:cNvSpPr txBox="1"/>
          <p:nvPr/>
        </p:nvSpPr>
        <p:spPr>
          <a:xfrm>
            <a:off x="1621770" y="4830585"/>
            <a:ext cx="2749471" cy="400110"/>
          </a:xfrm>
          <a:prstGeom prst="rect">
            <a:avLst/>
          </a:prstGeom>
          <a:noFill/>
        </p:spPr>
        <p:txBody>
          <a:bodyPr wrap="none" rtlCol="0">
            <a:spAutoFit/>
          </a:bodyPr>
          <a:lstStyle/>
          <a:p>
            <a:r>
              <a:rPr lang="zh-CN" altLang="en-US" sz="2000" dirty="0">
                <a:solidFill>
                  <a:schemeClr val="bg1"/>
                </a:solidFill>
              </a:rPr>
              <a:t>中山威力电器有限公司</a:t>
            </a:r>
          </a:p>
        </p:txBody>
      </p:sp>
      <p:sp>
        <p:nvSpPr>
          <p:cNvPr id="8" name="文本框 7">
            <a:extLst>
              <a:ext uri="{FF2B5EF4-FFF2-40B4-BE49-F238E27FC236}">
                <a16:creationId xmlns:a16="http://schemas.microsoft.com/office/drawing/2014/main" id="{E59163A3-AA2B-443B-93C1-28AA31903BB7}"/>
              </a:ext>
            </a:extLst>
          </p:cNvPr>
          <p:cNvSpPr txBox="1"/>
          <p:nvPr/>
        </p:nvSpPr>
        <p:spPr>
          <a:xfrm>
            <a:off x="1621770" y="1526787"/>
            <a:ext cx="3518912" cy="707886"/>
          </a:xfrm>
          <a:prstGeom prst="rect">
            <a:avLst/>
          </a:prstGeom>
          <a:noFill/>
        </p:spPr>
        <p:txBody>
          <a:bodyPr wrap="none" rtlCol="0">
            <a:spAutoFit/>
          </a:bodyPr>
          <a:lstStyle/>
          <a:p>
            <a:r>
              <a:rPr lang="zh-CN" altLang="en-US" sz="2000" b="1" dirty="0">
                <a:solidFill>
                  <a:schemeClr val="bg1"/>
                </a:solidFill>
              </a:rPr>
              <a:t>华为供应商</a:t>
            </a:r>
            <a:endParaRPr lang="en-US" altLang="zh-CN" sz="2000" b="1" dirty="0">
              <a:solidFill>
                <a:schemeClr val="bg1"/>
              </a:solidFill>
            </a:endParaRPr>
          </a:p>
          <a:p>
            <a:r>
              <a:rPr lang="zh-CN" altLang="en-US" sz="2000" dirty="0">
                <a:solidFill>
                  <a:schemeClr val="bg1"/>
                </a:solidFill>
              </a:rPr>
              <a:t>广州汉源新材料股份有限公司</a:t>
            </a:r>
          </a:p>
        </p:txBody>
      </p:sp>
      <p:sp>
        <p:nvSpPr>
          <p:cNvPr id="9" name="TextBox 1">
            <a:extLst>
              <a:ext uri="{FF2B5EF4-FFF2-40B4-BE49-F238E27FC236}">
                <a16:creationId xmlns:a16="http://schemas.microsoft.com/office/drawing/2014/main" id="{476D9917-93D7-4455-A425-6712BC3BE44D}"/>
              </a:ext>
            </a:extLst>
          </p:cNvPr>
          <p:cNvSpPr txBox="1"/>
          <p:nvPr/>
        </p:nvSpPr>
        <p:spPr>
          <a:xfrm>
            <a:off x="1621770" y="3094527"/>
            <a:ext cx="3262432" cy="707886"/>
          </a:xfrm>
          <a:prstGeom prst="rect">
            <a:avLst/>
          </a:prstGeom>
          <a:noFill/>
        </p:spPr>
        <p:txBody>
          <a:bodyPr wrap="none" rtlCol="0">
            <a:spAutoFit/>
          </a:bodyPr>
          <a:lstStyle/>
          <a:p>
            <a:r>
              <a:rPr lang="zh-CN" altLang="en-US" sz="2000" b="1" dirty="0">
                <a:solidFill>
                  <a:schemeClr val="bg1"/>
                </a:solidFill>
              </a:rPr>
              <a:t>迪卡侬供应商</a:t>
            </a:r>
            <a:endParaRPr lang="en-US" altLang="zh-CN" sz="2000" b="1" dirty="0">
              <a:solidFill>
                <a:schemeClr val="bg1"/>
              </a:solidFill>
            </a:endParaRPr>
          </a:p>
          <a:p>
            <a:r>
              <a:rPr lang="zh-CN" altLang="en-US" sz="2000" dirty="0">
                <a:solidFill>
                  <a:schemeClr val="bg1"/>
                </a:solidFill>
              </a:rPr>
              <a:t>东莞南华户外用品有限公司</a:t>
            </a:r>
          </a:p>
        </p:txBody>
      </p:sp>
      <p:sp>
        <p:nvSpPr>
          <p:cNvPr id="10" name="TextBox 2">
            <a:extLst>
              <a:ext uri="{FF2B5EF4-FFF2-40B4-BE49-F238E27FC236}">
                <a16:creationId xmlns:a16="http://schemas.microsoft.com/office/drawing/2014/main" id="{C4F2EA86-141C-4D20-B8EA-13CE4A03C07A}"/>
              </a:ext>
            </a:extLst>
          </p:cNvPr>
          <p:cNvSpPr txBox="1"/>
          <p:nvPr/>
        </p:nvSpPr>
        <p:spPr>
          <a:xfrm>
            <a:off x="6529243" y="1551109"/>
            <a:ext cx="3707190" cy="400110"/>
          </a:xfrm>
          <a:prstGeom prst="rect">
            <a:avLst/>
          </a:prstGeom>
          <a:noFill/>
        </p:spPr>
        <p:txBody>
          <a:bodyPr wrap="square" rtlCol="0">
            <a:spAutoFit/>
          </a:bodyPr>
          <a:lstStyle/>
          <a:p>
            <a:r>
              <a:rPr lang="zh-CN" altLang="en-US" sz="2000" dirty="0">
                <a:solidFill>
                  <a:schemeClr val="accent2"/>
                </a:solidFill>
              </a:rPr>
              <a:t>广州昆仰电子有限公司</a:t>
            </a:r>
          </a:p>
        </p:txBody>
      </p:sp>
      <p:sp>
        <p:nvSpPr>
          <p:cNvPr id="11" name="矩形 10">
            <a:extLst>
              <a:ext uri="{FF2B5EF4-FFF2-40B4-BE49-F238E27FC236}">
                <a16:creationId xmlns:a16="http://schemas.microsoft.com/office/drawing/2014/main" id="{06A60ED7-0D7F-418D-9480-7E57CAF91DC5}"/>
              </a:ext>
            </a:extLst>
          </p:cNvPr>
          <p:cNvSpPr/>
          <p:nvPr/>
        </p:nvSpPr>
        <p:spPr>
          <a:xfrm>
            <a:off x="6529243" y="2089125"/>
            <a:ext cx="3872624" cy="400110"/>
          </a:xfrm>
          <a:prstGeom prst="rect">
            <a:avLst/>
          </a:prstGeom>
        </p:spPr>
        <p:txBody>
          <a:bodyPr wrap="square">
            <a:spAutoFit/>
          </a:bodyPr>
          <a:lstStyle/>
          <a:p>
            <a:pPr lvl="0"/>
            <a:r>
              <a:rPr lang="zh-CN" altLang="en-US" sz="2000" dirty="0">
                <a:solidFill>
                  <a:schemeClr val="accent2"/>
                </a:solidFill>
              </a:rPr>
              <a:t>长沙乐远化工科技有限公司</a:t>
            </a:r>
          </a:p>
        </p:txBody>
      </p:sp>
      <p:sp>
        <p:nvSpPr>
          <p:cNvPr id="12" name="TextBox 5">
            <a:extLst>
              <a:ext uri="{FF2B5EF4-FFF2-40B4-BE49-F238E27FC236}">
                <a16:creationId xmlns:a16="http://schemas.microsoft.com/office/drawing/2014/main" id="{B2016D42-DC5F-4F9A-8CB1-4D09AB5CA6FD}"/>
              </a:ext>
            </a:extLst>
          </p:cNvPr>
          <p:cNvSpPr txBox="1"/>
          <p:nvPr/>
        </p:nvSpPr>
        <p:spPr>
          <a:xfrm>
            <a:off x="6529243" y="3165157"/>
            <a:ext cx="4282114" cy="400110"/>
          </a:xfrm>
          <a:prstGeom prst="rect">
            <a:avLst/>
          </a:prstGeom>
          <a:noFill/>
        </p:spPr>
        <p:txBody>
          <a:bodyPr wrap="square" rtlCol="0">
            <a:spAutoFit/>
          </a:bodyPr>
          <a:lstStyle/>
          <a:p>
            <a:r>
              <a:rPr lang="zh-CN" altLang="en-US" sz="2000" dirty="0">
                <a:solidFill>
                  <a:schemeClr val="accent2"/>
                </a:solidFill>
              </a:rPr>
              <a:t>迈德乐</a:t>
            </a:r>
            <a:r>
              <a:rPr lang="en-US" altLang="zh-CN" sz="2000" dirty="0">
                <a:solidFill>
                  <a:schemeClr val="accent2"/>
                </a:solidFill>
              </a:rPr>
              <a:t>(</a:t>
            </a:r>
            <a:r>
              <a:rPr lang="zh-CN" altLang="en-US" sz="2000" dirty="0">
                <a:solidFill>
                  <a:schemeClr val="accent2"/>
                </a:solidFill>
              </a:rPr>
              <a:t>广州</a:t>
            </a:r>
            <a:r>
              <a:rPr lang="en-US" altLang="zh-CN" sz="2000" dirty="0">
                <a:solidFill>
                  <a:schemeClr val="accent2"/>
                </a:solidFill>
              </a:rPr>
              <a:t>)</a:t>
            </a:r>
            <a:r>
              <a:rPr lang="zh-CN" altLang="en-US" sz="2000" dirty="0">
                <a:solidFill>
                  <a:schemeClr val="accent2"/>
                </a:solidFill>
              </a:rPr>
              <a:t>糖果有限公司</a:t>
            </a:r>
          </a:p>
        </p:txBody>
      </p:sp>
      <p:sp>
        <p:nvSpPr>
          <p:cNvPr id="13" name="TextBox 6">
            <a:extLst>
              <a:ext uri="{FF2B5EF4-FFF2-40B4-BE49-F238E27FC236}">
                <a16:creationId xmlns:a16="http://schemas.microsoft.com/office/drawing/2014/main" id="{9F82E806-C0CD-4410-B55B-BC485FC4E4C0}"/>
              </a:ext>
            </a:extLst>
          </p:cNvPr>
          <p:cNvSpPr txBox="1"/>
          <p:nvPr/>
        </p:nvSpPr>
        <p:spPr>
          <a:xfrm>
            <a:off x="6529243" y="3703173"/>
            <a:ext cx="4398830" cy="400110"/>
          </a:xfrm>
          <a:prstGeom prst="rect">
            <a:avLst/>
          </a:prstGeom>
          <a:noFill/>
        </p:spPr>
        <p:txBody>
          <a:bodyPr wrap="square" rtlCol="0">
            <a:spAutoFit/>
          </a:bodyPr>
          <a:lstStyle/>
          <a:p>
            <a:r>
              <a:rPr lang="zh-CN" altLang="en-US" sz="2000" dirty="0">
                <a:solidFill>
                  <a:schemeClr val="accent2"/>
                </a:solidFill>
              </a:rPr>
              <a:t>中荣印刷集团股份有限公司</a:t>
            </a:r>
          </a:p>
        </p:txBody>
      </p:sp>
      <p:sp>
        <p:nvSpPr>
          <p:cNvPr id="14" name="TextBox 7">
            <a:extLst>
              <a:ext uri="{FF2B5EF4-FFF2-40B4-BE49-F238E27FC236}">
                <a16:creationId xmlns:a16="http://schemas.microsoft.com/office/drawing/2014/main" id="{54700588-5CF8-4B09-929B-A928E44F9FDD}"/>
              </a:ext>
            </a:extLst>
          </p:cNvPr>
          <p:cNvSpPr txBox="1"/>
          <p:nvPr/>
        </p:nvSpPr>
        <p:spPr>
          <a:xfrm>
            <a:off x="6529243" y="4779205"/>
            <a:ext cx="4566697" cy="400110"/>
          </a:xfrm>
          <a:prstGeom prst="rect">
            <a:avLst/>
          </a:prstGeom>
          <a:noFill/>
        </p:spPr>
        <p:txBody>
          <a:bodyPr wrap="square" rtlCol="0">
            <a:spAutoFit/>
          </a:bodyPr>
          <a:lstStyle/>
          <a:p>
            <a:r>
              <a:rPr lang="zh-CN" altLang="en-US" sz="2000" dirty="0">
                <a:solidFill>
                  <a:schemeClr val="accent2"/>
                </a:solidFill>
              </a:rPr>
              <a:t>浙江杰上杰新材料股份有限公司</a:t>
            </a:r>
          </a:p>
        </p:txBody>
      </p:sp>
      <p:sp>
        <p:nvSpPr>
          <p:cNvPr id="15" name="TextBox 8">
            <a:extLst>
              <a:ext uri="{FF2B5EF4-FFF2-40B4-BE49-F238E27FC236}">
                <a16:creationId xmlns:a16="http://schemas.microsoft.com/office/drawing/2014/main" id="{1859869D-0571-46E8-9471-3F0B9366C73A}"/>
              </a:ext>
            </a:extLst>
          </p:cNvPr>
          <p:cNvSpPr txBox="1"/>
          <p:nvPr/>
        </p:nvSpPr>
        <p:spPr>
          <a:xfrm>
            <a:off x="6529243" y="4241189"/>
            <a:ext cx="3707190" cy="400110"/>
          </a:xfrm>
          <a:prstGeom prst="rect">
            <a:avLst/>
          </a:prstGeom>
          <a:noFill/>
        </p:spPr>
        <p:txBody>
          <a:bodyPr wrap="square" rtlCol="0">
            <a:spAutoFit/>
          </a:bodyPr>
          <a:lstStyle/>
          <a:p>
            <a:r>
              <a:rPr lang="zh-CN" altLang="en-US" sz="2000" dirty="0">
                <a:solidFill>
                  <a:schemeClr val="accent2"/>
                </a:solidFill>
              </a:rPr>
              <a:t>东莞石龙京瓷有限公司</a:t>
            </a:r>
          </a:p>
        </p:txBody>
      </p:sp>
      <p:sp>
        <p:nvSpPr>
          <p:cNvPr id="16" name="TextBox 5">
            <a:extLst>
              <a:ext uri="{FF2B5EF4-FFF2-40B4-BE49-F238E27FC236}">
                <a16:creationId xmlns:a16="http://schemas.microsoft.com/office/drawing/2014/main" id="{307532F1-B8FD-4411-9531-B868E69AEC2D}"/>
              </a:ext>
            </a:extLst>
          </p:cNvPr>
          <p:cNvSpPr txBox="1"/>
          <p:nvPr/>
        </p:nvSpPr>
        <p:spPr>
          <a:xfrm>
            <a:off x="6529243" y="2627141"/>
            <a:ext cx="4398830" cy="400110"/>
          </a:xfrm>
          <a:prstGeom prst="rect">
            <a:avLst/>
          </a:prstGeom>
          <a:noFill/>
        </p:spPr>
        <p:txBody>
          <a:bodyPr wrap="square" rtlCol="0">
            <a:spAutoFit/>
          </a:bodyPr>
          <a:lstStyle/>
          <a:p>
            <a:r>
              <a:rPr lang="zh-CN" altLang="en-US" sz="2000" dirty="0">
                <a:solidFill>
                  <a:schemeClr val="accent2"/>
                </a:solidFill>
              </a:rPr>
              <a:t>深圳兴大传动元件有限公司</a:t>
            </a:r>
          </a:p>
        </p:txBody>
      </p:sp>
      <p:sp>
        <p:nvSpPr>
          <p:cNvPr id="17" name="TextBox 29">
            <a:extLst>
              <a:ext uri="{FF2B5EF4-FFF2-40B4-BE49-F238E27FC236}">
                <a16:creationId xmlns:a16="http://schemas.microsoft.com/office/drawing/2014/main" id="{64C5136D-817A-400F-972B-B7C960FD31A0}"/>
              </a:ext>
            </a:extLst>
          </p:cNvPr>
          <p:cNvSpPr txBox="1"/>
          <p:nvPr/>
        </p:nvSpPr>
        <p:spPr>
          <a:xfrm>
            <a:off x="6529243" y="5317221"/>
            <a:ext cx="3707190" cy="400110"/>
          </a:xfrm>
          <a:prstGeom prst="rect">
            <a:avLst/>
          </a:prstGeom>
          <a:noFill/>
        </p:spPr>
        <p:txBody>
          <a:bodyPr wrap="square" rtlCol="0">
            <a:spAutoFit/>
          </a:bodyPr>
          <a:lstStyle/>
          <a:p>
            <a:r>
              <a:rPr lang="zh-CN" altLang="en-US" sz="2000" dirty="0">
                <a:solidFill>
                  <a:schemeClr val="accent2"/>
                </a:solidFill>
              </a:rPr>
              <a:t>海南秦源物流有限公司</a:t>
            </a:r>
          </a:p>
        </p:txBody>
      </p:sp>
    </p:spTree>
    <p:extLst>
      <p:ext uri="{BB962C8B-B14F-4D97-AF65-F5344CB8AC3E}">
        <p14:creationId xmlns:p14="http://schemas.microsoft.com/office/powerpoint/2010/main" val="2207462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4259580" y="365126"/>
            <a:ext cx="3619500" cy="420552"/>
          </a:xfrm>
          <a:prstGeom prst="rect">
            <a:avLst/>
          </a:prstGeom>
        </p:spPr>
        <p:txBody>
          <a:bodyPr/>
          <a:lstStyle/>
          <a:p>
            <a:r>
              <a:rPr lang="zh-CN" altLang="en-US" dirty="0">
                <a:cs typeface="+mn-ea"/>
                <a:sym typeface="+mn-lt"/>
              </a:rPr>
              <a:t>广州市曼探科技有限公司</a:t>
            </a:r>
          </a:p>
        </p:txBody>
      </p:sp>
      <p:sp>
        <p:nvSpPr>
          <p:cNvPr id="4" name="矩形 3"/>
          <p:cNvSpPr/>
          <p:nvPr/>
        </p:nvSpPr>
        <p:spPr>
          <a:xfrm>
            <a:off x="7504340" y="1761203"/>
            <a:ext cx="2634562" cy="20487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9" name="文本框 8"/>
          <p:cNvSpPr txBox="1"/>
          <p:nvPr/>
        </p:nvSpPr>
        <p:spPr>
          <a:xfrm>
            <a:off x="7950403" y="3222805"/>
            <a:ext cx="1817028"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schemeClr val="bg1"/>
                </a:solidFill>
                <a:effectLst/>
                <a:uLnTx/>
                <a:uFillTx/>
                <a:cs typeface="+mn-ea"/>
                <a:sym typeface="+mn-lt"/>
              </a:rPr>
              <a:t>公司简介</a:t>
            </a:r>
          </a:p>
        </p:txBody>
      </p:sp>
      <p:sp>
        <p:nvSpPr>
          <p:cNvPr id="10" name="TextBox 18"/>
          <p:cNvSpPr txBox="1"/>
          <p:nvPr/>
        </p:nvSpPr>
        <p:spPr>
          <a:xfrm>
            <a:off x="1871662" y="4148548"/>
            <a:ext cx="8320088" cy="1421030"/>
          </a:xfrm>
          <a:prstGeom prst="rect">
            <a:avLst/>
          </a:prstGeom>
          <a:noFill/>
        </p:spPr>
        <p:txBody>
          <a:bodyPr wrap="square" rtlCol="0">
            <a:spAutoFit/>
          </a:bodyPr>
          <a:lstStyle/>
          <a:p>
            <a:pPr algn="l"/>
            <a:r>
              <a:rPr lang="zh-CN" altLang="en-US" sz="1200" b="0" i="0" u="none" strike="noStrike" dirty="0">
                <a:solidFill>
                  <a:srgbClr val="464646"/>
                </a:solidFill>
                <a:effectLst/>
                <a:latin typeface="&amp;quot"/>
              </a:rPr>
              <a:t>广州市曼探科技有限公司专注于互联网</a:t>
            </a:r>
            <a:r>
              <a:rPr lang="en-US" altLang="zh-CN" sz="1200" b="0" i="0" u="none" strike="noStrike" dirty="0">
                <a:solidFill>
                  <a:srgbClr val="464646"/>
                </a:solidFill>
                <a:effectLst/>
                <a:latin typeface="&amp;quot"/>
              </a:rPr>
              <a:t>,</a:t>
            </a:r>
            <a:r>
              <a:rPr lang="zh-CN" altLang="en-US" sz="1200" b="0" i="0" u="none" strike="noStrike" dirty="0">
                <a:solidFill>
                  <a:srgbClr val="464646"/>
                </a:solidFill>
                <a:effectLst/>
                <a:latin typeface="&amp;quot"/>
              </a:rPr>
              <a:t>提供基于互联网产品策划、方案、设计、开发一站式开发服务商，主要业务范畴包括：智能仓库、智能生产、物流管理、连锁销售、产品溯源、固定资产、移动</a:t>
            </a:r>
            <a:r>
              <a:rPr lang="en-US" altLang="zh-CN" sz="1200" b="0" i="0" u="none" strike="noStrike" dirty="0">
                <a:solidFill>
                  <a:srgbClr val="464646"/>
                </a:solidFill>
                <a:effectLst/>
                <a:latin typeface="&amp;quot"/>
              </a:rPr>
              <a:t>APP</a:t>
            </a:r>
            <a:r>
              <a:rPr lang="zh-CN" altLang="en-US" sz="1200" b="0" i="0" u="none" strike="noStrike" dirty="0">
                <a:solidFill>
                  <a:srgbClr val="464646"/>
                </a:solidFill>
                <a:effectLst/>
                <a:latin typeface="&amp;quot"/>
              </a:rPr>
              <a:t>、微信小程序、公众号等。</a:t>
            </a:r>
          </a:p>
          <a:p>
            <a:pPr algn="l"/>
            <a:r>
              <a:rPr lang="zh-CN" altLang="en-US" sz="1200" b="0" i="0" u="none" strike="noStrike" dirty="0">
                <a:solidFill>
                  <a:srgbClr val="464646"/>
                </a:solidFill>
                <a:effectLst/>
                <a:latin typeface="&amp;quot"/>
              </a:rPr>
              <a:t>在</a:t>
            </a:r>
            <a:r>
              <a:rPr lang="en-US" altLang="zh-CN" sz="1200" b="0" i="0" u="none" strike="noStrike" dirty="0">
                <a:solidFill>
                  <a:srgbClr val="464646"/>
                </a:solidFill>
                <a:effectLst/>
                <a:latin typeface="&amp;quot"/>
              </a:rPr>
              <a:t>"</a:t>
            </a:r>
            <a:r>
              <a:rPr lang="zh-CN" altLang="en-US" sz="1200" b="0" i="0" u="none" strike="noStrike" dirty="0">
                <a:solidFill>
                  <a:srgbClr val="464646"/>
                </a:solidFill>
                <a:effectLst/>
                <a:latin typeface="&amp;quot"/>
              </a:rPr>
              <a:t>互联网</a:t>
            </a:r>
            <a:r>
              <a:rPr lang="en-US" altLang="zh-CN" sz="1200" b="0" i="0" u="none" strike="noStrike" dirty="0">
                <a:solidFill>
                  <a:srgbClr val="464646"/>
                </a:solidFill>
                <a:effectLst/>
                <a:latin typeface="&amp;quot"/>
              </a:rPr>
              <a:t>+ "</a:t>
            </a:r>
            <a:r>
              <a:rPr lang="zh-CN" altLang="en-US" sz="1200" b="0" i="0" u="none" strike="noStrike" dirty="0">
                <a:solidFill>
                  <a:srgbClr val="464646"/>
                </a:solidFill>
                <a:effectLst/>
                <a:latin typeface="&amp;quot"/>
              </a:rPr>
              <a:t>的全新时代，我们凭借专业、技术、微创新的理念，为企业及合作伙伴提供专业的定制服务及企业的解决方案。</a:t>
            </a:r>
          </a:p>
          <a:p>
            <a:pPr algn="l"/>
            <a:r>
              <a:rPr lang="zh-CN" altLang="en-US" sz="1200" b="0" i="0" u="none" strike="noStrike" dirty="0">
                <a:solidFill>
                  <a:srgbClr val="464646"/>
                </a:solidFill>
                <a:effectLst/>
                <a:latin typeface="&amp;quot"/>
              </a:rPr>
              <a:t>公司拥有一批充满梦想和年轻的移动互联网团队，核心团队来均自于多年的互联网项目经验，力争打造中国具有竞争力的互联网科技企业。</a:t>
            </a:r>
          </a:p>
          <a:p>
            <a:pPr marL="0" marR="0" lvl="0" indent="0" algn="ctr" defTabSz="914400" eaLnBrk="1" fontAlgn="auto" latinLnBrk="0" hangingPunct="1">
              <a:lnSpc>
                <a:spcPct val="13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schemeClr val="bg1">
                  <a:lumMod val="50000"/>
                </a:schemeClr>
              </a:solidFill>
              <a:effectLst/>
              <a:uLnTx/>
              <a:uFillTx/>
              <a:cs typeface="+mn-ea"/>
              <a:sym typeface="+mn-lt"/>
            </a:endParaRPr>
          </a:p>
        </p:txBody>
      </p:sp>
      <p:pic>
        <p:nvPicPr>
          <p:cNvPr id="7" name="图片 6">
            <a:extLst>
              <a:ext uri="{FF2B5EF4-FFF2-40B4-BE49-F238E27FC236}">
                <a16:creationId xmlns:a16="http://schemas.microsoft.com/office/drawing/2014/main" id="{E7727B23-6070-4B66-9E0C-4BE685E1D599}"/>
              </a:ext>
            </a:extLst>
          </p:cNvPr>
          <p:cNvPicPr>
            <a:picLocks noChangeAspect="1"/>
          </p:cNvPicPr>
          <p:nvPr/>
        </p:nvPicPr>
        <p:blipFill rotWithShape="1">
          <a:blip r:embed="rId3"/>
          <a:srcRect l="3796"/>
          <a:stretch/>
        </p:blipFill>
        <p:spPr>
          <a:xfrm>
            <a:off x="1795373" y="1761203"/>
            <a:ext cx="5708967" cy="2048729"/>
          </a:xfrm>
          <a:prstGeom prst="rect">
            <a:avLst/>
          </a:prstGeom>
        </p:spPr>
      </p:pic>
    </p:spTree>
    <p:extLst>
      <p:ext uri="{BB962C8B-B14F-4D97-AF65-F5344CB8AC3E}">
        <p14:creationId xmlns:p14="http://schemas.microsoft.com/office/powerpoint/2010/main" val="415584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314700" y="3429000"/>
            <a:ext cx="5669502" cy="144655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8800" b="0" i="0" u="none" strike="noStrike" kern="0" cap="none" spc="0" normalizeH="0" baseline="0" noProof="0" dirty="0">
                <a:ln>
                  <a:noFill/>
                </a:ln>
                <a:solidFill>
                  <a:schemeClr val="bg1"/>
                </a:solidFill>
                <a:effectLst/>
                <a:uLnTx/>
                <a:uFillTx/>
                <a:cs typeface="+mn-ea"/>
                <a:sym typeface="+mn-lt"/>
              </a:rPr>
              <a:t>THAN</a:t>
            </a:r>
            <a:r>
              <a:rPr kumimoji="0" lang="en-US" altLang="zh-CN" sz="8800" b="0" i="0" u="none" strike="noStrike" kern="0" cap="none" spc="0" normalizeH="0" baseline="0" noProof="0" dirty="0">
                <a:ln>
                  <a:noFill/>
                </a:ln>
                <a:solidFill>
                  <a:schemeClr val="accent2"/>
                </a:solidFill>
                <a:effectLst/>
                <a:uLnTx/>
                <a:uFillTx/>
                <a:cs typeface="+mn-ea"/>
                <a:sym typeface="+mn-lt"/>
              </a:rPr>
              <a:t>K</a:t>
            </a:r>
            <a:r>
              <a:rPr kumimoji="0" lang="en-US" altLang="zh-CN" sz="8800" b="0" i="0" u="none" strike="noStrike" kern="0" cap="none" spc="0" normalizeH="0" baseline="0" noProof="0" dirty="0">
                <a:ln>
                  <a:noFill/>
                </a:ln>
                <a:solidFill>
                  <a:srgbClr val="157E9F"/>
                </a:solidFill>
                <a:effectLst/>
                <a:uLnTx/>
                <a:uFillTx/>
                <a:cs typeface="+mn-ea"/>
                <a:sym typeface="+mn-lt"/>
              </a:rPr>
              <a:t> </a:t>
            </a:r>
            <a:r>
              <a:rPr kumimoji="0" lang="en-US" altLang="zh-CN" sz="8800" b="0" i="0" u="none" strike="noStrike" kern="0" cap="none" spc="0" normalizeH="0" baseline="0" noProof="0" dirty="0">
                <a:ln>
                  <a:noFill/>
                </a:ln>
                <a:solidFill>
                  <a:schemeClr val="accent2"/>
                </a:solidFill>
                <a:effectLst/>
                <a:uLnTx/>
                <a:uFillTx/>
                <a:cs typeface="+mn-ea"/>
                <a:sym typeface="+mn-lt"/>
              </a:rPr>
              <a:t>YOU</a:t>
            </a:r>
            <a:endParaRPr kumimoji="0" lang="zh-CN" altLang="en-US" sz="8800" b="0" i="0" u="none" strike="noStrike" kern="0" cap="none" spc="0" normalizeH="0" baseline="0" noProof="0" dirty="0">
              <a:ln>
                <a:noFill/>
              </a:ln>
              <a:solidFill>
                <a:schemeClr val="accent2"/>
              </a:solidFill>
              <a:effectLst/>
              <a:uLnTx/>
              <a:uFillTx/>
              <a:cs typeface="+mn-ea"/>
              <a:sym typeface="+mn-lt"/>
            </a:endParaRPr>
          </a:p>
        </p:txBody>
      </p:sp>
      <p:sp>
        <p:nvSpPr>
          <p:cNvPr id="6" name="文本框 5"/>
          <p:cNvSpPr txBox="1"/>
          <p:nvPr/>
        </p:nvSpPr>
        <p:spPr>
          <a:xfrm>
            <a:off x="3756660" y="1982450"/>
            <a:ext cx="4983480" cy="144655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8800" b="0" i="0" u="none" strike="noStrike" kern="0" cap="none" spc="0" normalizeH="0" baseline="0" noProof="0" dirty="0">
                <a:ln>
                  <a:noFill/>
                </a:ln>
                <a:solidFill>
                  <a:schemeClr val="bg1"/>
                </a:solidFill>
                <a:effectLst/>
                <a:uLnTx/>
                <a:uFillTx/>
                <a:cs typeface="+mn-ea"/>
                <a:sym typeface="+mn-lt"/>
              </a:rPr>
              <a:t>曼探</a:t>
            </a:r>
            <a:r>
              <a:rPr kumimoji="0" lang="zh-CN" altLang="en-US" sz="8800" b="0" i="0" u="none" strike="noStrike" kern="0" cap="none" spc="0" normalizeH="0" baseline="0" noProof="0" dirty="0">
                <a:ln>
                  <a:noFill/>
                </a:ln>
                <a:solidFill>
                  <a:schemeClr val="accent2"/>
                </a:solidFill>
                <a:effectLst/>
                <a:uLnTx/>
                <a:uFillTx/>
                <a:cs typeface="+mn-ea"/>
                <a:sym typeface="+mn-lt"/>
              </a:rPr>
              <a:t>科技</a:t>
            </a:r>
          </a:p>
        </p:txBody>
      </p:sp>
    </p:spTree>
    <p:extLst>
      <p:ext uri="{BB962C8B-B14F-4D97-AF65-F5344CB8AC3E}">
        <p14:creationId xmlns:p14="http://schemas.microsoft.com/office/powerpoint/2010/main" val="4133369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94"/>
          <p:cNvSpPr>
            <a:spLocks noEditPoints="1"/>
          </p:cNvSpPr>
          <p:nvPr/>
        </p:nvSpPr>
        <p:spPr bwMode="auto">
          <a:xfrm>
            <a:off x="4867371" y="2347494"/>
            <a:ext cx="873469" cy="873469"/>
          </a:xfrm>
          <a:custGeom>
            <a:avLst/>
            <a:gdLst/>
            <a:ahLst/>
            <a:cxnLst>
              <a:cxn ang="0">
                <a:pos x="224" y="0"/>
              </a:cxn>
              <a:cxn ang="0">
                <a:pos x="180" y="4"/>
              </a:cxn>
              <a:cxn ang="0">
                <a:pos x="138" y="18"/>
              </a:cxn>
              <a:cxn ang="0">
                <a:pos x="100" y="38"/>
              </a:cxn>
              <a:cxn ang="0">
                <a:pos x="66" y="66"/>
              </a:cxn>
              <a:cxn ang="0">
                <a:pos x="38" y="98"/>
              </a:cxn>
              <a:cxn ang="0">
                <a:pos x="18" y="136"/>
              </a:cxn>
              <a:cxn ang="0">
                <a:pos x="6" y="178"/>
              </a:cxn>
              <a:cxn ang="0">
                <a:pos x="0" y="224"/>
              </a:cxn>
              <a:cxn ang="0">
                <a:pos x="2" y="246"/>
              </a:cxn>
              <a:cxn ang="0">
                <a:pos x="10" y="290"/>
              </a:cxn>
              <a:cxn ang="0">
                <a:pos x="28" y="330"/>
              </a:cxn>
              <a:cxn ang="0">
                <a:pos x="52" y="366"/>
              </a:cxn>
              <a:cxn ang="0">
                <a:pos x="82" y="396"/>
              </a:cxn>
              <a:cxn ang="0">
                <a:pos x="118" y="420"/>
              </a:cxn>
              <a:cxn ang="0">
                <a:pos x="158" y="438"/>
              </a:cxn>
              <a:cxn ang="0">
                <a:pos x="202" y="446"/>
              </a:cxn>
              <a:cxn ang="0">
                <a:pos x="224" y="448"/>
              </a:cxn>
              <a:cxn ang="0">
                <a:pos x="270" y="444"/>
              </a:cxn>
              <a:cxn ang="0">
                <a:pos x="312" y="430"/>
              </a:cxn>
              <a:cxn ang="0">
                <a:pos x="350" y="410"/>
              </a:cxn>
              <a:cxn ang="0">
                <a:pos x="382" y="382"/>
              </a:cxn>
              <a:cxn ang="0">
                <a:pos x="410" y="350"/>
              </a:cxn>
              <a:cxn ang="0">
                <a:pos x="430" y="312"/>
              </a:cxn>
              <a:cxn ang="0">
                <a:pos x="444" y="270"/>
              </a:cxn>
              <a:cxn ang="0">
                <a:pos x="448" y="224"/>
              </a:cxn>
              <a:cxn ang="0">
                <a:pos x="448" y="202"/>
              </a:cxn>
              <a:cxn ang="0">
                <a:pos x="438" y="158"/>
              </a:cxn>
              <a:cxn ang="0">
                <a:pos x="422" y="118"/>
              </a:cxn>
              <a:cxn ang="0">
                <a:pos x="398" y="82"/>
              </a:cxn>
              <a:cxn ang="0">
                <a:pos x="366" y="52"/>
              </a:cxn>
              <a:cxn ang="0">
                <a:pos x="332" y="28"/>
              </a:cxn>
              <a:cxn ang="0">
                <a:pos x="292" y="10"/>
              </a:cxn>
              <a:cxn ang="0">
                <a:pos x="248" y="2"/>
              </a:cxn>
              <a:cxn ang="0">
                <a:pos x="224" y="0"/>
              </a:cxn>
              <a:cxn ang="0">
                <a:pos x="86" y="224"/>
              </a:cxn>
              <a:cxn ang="0">
                <a:pos x="190" y="248"/>
              </a:cxn>
              <a:cxn ang="0">
                <a:pos x="364" y="154"/>
              </a:cxn>
            </a:cxnLst>
            <a:rect l="0" t="0" r="r" b="b"/>
            <a:pathLst>
              <a:path w="448" h="448">
                <a:moveTo>
                  <a:pt x="224" y="0"/>
                </a:moveTo>
                <a:lnTo>
                  <a:pt x="224" y="0"/>
                </a:lnTo>
                <a:lnTo>
                  <a:pt x="202" y="2"/>
                </a:lnTo>
                <a:lnTo>
                  <a:pt x="180" y="4"/>
                </a:lnTo>
                <a:lnTo>
                  <a:pt x="158" y="10"/>
                </a:lnTo>
                <a:lnTo>
                  <a:pt x="138" y="18"/>
                </a:lnTo>
                <a:lnTo>
                  <a:pt x="118" y="28"/>
                </a:lnTo>
                <a:lnTo>
                  <a:pt x="100" y="38"/>
                </a:lnTo>
                <a:lnTo>
                  <a:pt x="82" y="52"/>
                </a:lnTo>
                <a:lnTo>
                  <a:pt x="66" y="66"/>
                </a:lnTo>
                <a:lnTo>
                  <a:pt x="52" y="82"/>
                </a:lnTo>
                <a:lnTo>
                  <a:pt x="38" y="98"/>
                </a:lnTo>
                <a:lnTo>
                  <a:pt x="28" y="118"/>
                </a:lnTo>
                <a:lnTo>
                  <a:pt x="18" y="136"/>
                </a:lnTo>
                <a:lnTo>
                  <a:pt x="10" y="158"/>
                </a:lnTo>
                <a:lnTo>
                  <a:pt x="6" y="178"/>
                </a:lnTo>
                <a:lnTo>
                  <a:pt x="2" y="202"/>
                </a:lnTo>
                <a:lnTo>
                  <a:pt x="0" y="224"/>
                </a:lnTo>
                <a:lnTo>
                  <a:pt x="0" y="224"/>
                </a:lnTo>
                <a:lnTo>
                  <a:pt x="2" y="246"/>
                </a:lnTo>
                <a:lnTo>
                  <a:pt x="6" y="270"/>
                </a:lnTo>
                <a:lnTo>
                  <a:pt x="10" y="290"/>
                </a:lnTo>
                <a:lnTo>
                  <a:pt x="18" y="312"/>
                </a:lnTo>
                <a:lnTo>
                  <a:pt x="28" y="330"/>
                </a:lnTo>
                <a:lnTo>
                  <a:pt x="38" y="350"/>
                </a:lnTo>
                <a:lnTo>
                  <a:pt x="52" y="366"/>
                </a:lnTo>
                <a:lnTo>
                  <a:pt x="66" y="382"/>
                </a:lnTo>
                <a:lnTo>
                  <a:pt x="82" y="396"/>
                </a:lnTo>
                <a:lnTo>
                  <a:pt x="100" y="410"/>
                </a:lnTo>
                <a:lnTo>
                  <a:pt x="118" y="420"/>
                </a:lnTo>
                <a:lnTo>
                  <a:pt x="138" y="430"/>
                </a:lnTo>
                <a:lnTo>
                  <a:pt x="158" y="438"/>
                </a:lnTo>
                <a:lnTo>
                  <a:pt x="180" y="444"/>
                </a:lnTo>
                <a:lnTo>
                  <a:pt x="202" y="446"/>
                </a:lnTo>
                <a:lnTo>
                  <a:pt x="224" y="448"/>
                </a:lnTo>
                <a:lnTo>
                  <a:pt x="224" y="448"/>
                </a:lnTo>
                <a:lnTo>
                  <a:pt x="248" y="446"/>
                </a:lnTo>
                <a:lnTo>
                  <a:pt x="270" y="444"/>
                </a:lnTo>
                <a:lnTo>
                  <a:pt x="292" y="438"/>
                </a:lnTo>
                <a:lnTo>
                  <a:pt x="312" y="430"/>
                </a:lnTo>
                <a:lnTo>
                  <a:pt x="332" y="420"/>
                </a:lnTo>
                <a:lnTo>
                  <a:pt x="350" y="410"/>
                </a:lnTo>
                <a:lnTo>
                  <a:pt x="366" y="396"/>
                </a:lnTo>
                <a:lnTo>
                  <a:pt x="382" y="382"/>
                </a:lnTo>
                <a:lnTo>
                  <a:pt x="398" y="366"/>
                </a:lnTo>
                <a:lnTo>
                  <a:pt x="410" y="350"/>
                </a:lnTo>
                <a:lnTo>
                  <a:pt x="422" y="330"/>
                </a:lnTo>
                <a:lnTo>
                  <a:pt x="430" y="312"/>
                </a:lnTo>
                <a:lnTo>
                  <a:pt x="438" y="290"/>
                </a:lnTo>
                <a:lnTo>
                  <a:pt x="444" y="270"/>
                </a:lnTo>
                <a:lnTo>
                  <a:pt x="448" y="246"/>
                </a:lnTo>
                <a:lnTo>
                  <a:pt x="448" y="224"/>
                </a:lnTo>
                <a:lnTo>
                  <a:pt x="448" y="224"/>
                </a:lnTo>
                <a:lnTo>
                  <a:pt x="448" y="202"/>
                </a:lnTo>
                <a:lnTo>
                  <a:pt x="444" y="178"/>
                </a:lnTo>
                <a:lnTo>
                  <a:pt x="438" y="158"/>
                </a:lnTo>
                <a:lnTo>
                  <a:pt x="430" y="136"/>
                </a:lnTo>
                <a:lnTo>
                  <a:pt x="422" y="118"/>
                </a:lnTo>
                <a:lnTo>
                  <a:pt x="410" y="98"/>
                </a:lnTo>
                <a:lnTo>
                  <a:pt x="398" y="82"/>
                </a:lnTo>
                <a:lnTo>
                  <a:pt x="382" y="66"/>
                </a:lnTo>
                <a:lnTo>
                  <a:pt x="366" y="52"/>
                </a:lnTo>
                <a:lnTo>
                  <a:pt x="350" y="38"/>
                </a:lnTo>
                <a:lnTo>
                  <a:pt x="332" y="28"/>
                </a:lnTo>
                <a:lnTo>
                  <a:pt x="312" y="18"/>
                </a:lnTo>
                <a:lnTo>
                  <a:pt x="292" y="10"/>
                </a:lnTo>
                <a:lnTo>
                  <a:pt x="270" y="4"/>
                </a:lnTo>
                <a:lnTo>
                  <a:pt x="248" y="2"/>
                </a:lnTo>
                <a:lnTo>
                  <a:pt x="224" y="0"/>
                </a:lnTo>
                <a:lnTo>
                  <a:pt x="224" y="0"/>
                </a:lnTo>
                <a:close/>
                <a:moveTo>
                  <a:pt x="190" y="328"/>
                </a:moveTo>
                <a:lnTo>
                  <a:pt x="86" y="224"/>
                </a:lnTo>
                <a:lnTo>
                  <a:pt x="126" y="184"/>
                </a:lnTo>
                <a:lnTo>
                  <a:pt x="190" y="248"/>
                </a:lnTo>
                <a:lnTo>
                  <a:pt x="324" y="114"/>
                </a:lnTo>
                <a:lnTo>
                  <a:pt x="364" y="154"/>
                </a:lnTo>
                <a:lnTo>
                  <a:pt x="190" y="32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sng" strike="noStrike" kern="0" cap="none" spc="0" normalizeH="0" baseline="0" noProof="0">
              <a:ln>
                <a:noFill/>
              </a:ln>
              <a:solidFill>
                <a:sysClr val="windowText" lastClr="000000"/>
              </a:solidFill>
              <a:effectLst/>
              <a:uLnTx/>
              <a:uFillTx/>
              <a:cs typeface="+mn-ea"/>
              <a:sym typeface="+mn-lt"/>
            </a:endParaRPr>
          </a:p>
        </p:txBody>
      </p:sp>
      <p:sp>
        <p:nvSpPr>
          <p:cNvPr id="6" name="Freeform 94"/>
          <p:cNvSpPr>
            <a:spLocks noEditPoints="1"/>
          </p:cNvSpPr>
          <p:nvPr/>
        </p:nvSpPr>
        <p:spPr bwMode="auto">
          <a:xfrm>
            <a:off x="6200871" y="2347494"/>
            <a:ext cx="873469" cy="873469"/>
          </a:xfrm>
          <a:custGeom>
            <a:avLst/>
            <a:gdLst/>
            <a:ahLst/>
            <a:cxnLst>
              <a:cxn ang="0">
                <a:pos x="224" y="0"/>
              </a:cxn>
              <a:cxn ang="0">
                <a:pos x="180" y="4"/>
              </a:cxn>
              <a:cxn ang="0">
                <a:pos x="138" y="18"/>
              </a:cxn>
              <a:cxn ang="0">
                <a:pos x="100" y="38"/>
              </a:cxn>
              <a:cxn ang="0">
                <a:pos x="66" y="66"/>
              </a:cxn>
              <a:cxn ang="0">
                <a:pos x="38" y="98"/>
              </a:cxn>
              <a:cxn ang="0">
                <a:pos x="18" y="136"/>
              </a:cxn>
              <a:cxn ang="0">
                <a:pos x="6" y="178"/>
              </a:cxn>
              <a:cxn ang="0">
                <a:pos x="0" y="224"/>
              </a:cxn>
              <a:cxn ang="0">
                <a:pos x="2" y="246"/>
              </a:cxn>
              <a:cxn ang="0">
                <a:pos x="10" y="290"/>
              </a:cxn>
              <a:cxn ang="0">
                <a:pos x="28" y="330"/>
              </a:cxn>
              <a:cxn ang="0">
                <a:pos x="52" y="366"/>
              </a:cxn>
              <a:cxn ang="0">
                <a:pos x="82" y="396"/>
              </a:cxn>
              <a:cxn ang="0">
                <a:pos x="118" y="420"/>
              </a:cxn>
              <a:cxn ang="0">
                <a:pos x="158" y="438"/>
              </a:cxn>
              <a:cxn ang="0">
                <a:pos x="202" y="446"/>
              </a:cxn>
              <a:cxn ang="0">
                <a:pos x="224" y="448"/>
              </a:cxn>
              <a:cxn ang="0">
                <a:pos x="270" y="444"/>
              </a:cxn>
              <a:cxn ang="0">
                <a:pos x="312" y="430"/>
              </a:cxn>
              <a:cxn ang="0">
                <a:pos x="350" y="410"/>
              </a:cxn>
              <a:cxn ang="0">
                <a:pos x="382" y="382"/>
              </a:cxn>
              <a:cxn ang="0">
                <a:pos x="410" y="350"/>
              </a:cxn>
              <a:cxn ang="0">
                <a:pos x="430" y="312"/>
              </a:cxn>
              <a:cxn ang="0">
                <a:pos x="444" y="270"/>
              </a:cxn>
              <a:cxn ang="0">
                <a:pos x="448" y="224"/>
              </a:cxn>
              <a:cxn ang="0">
                <a:pos x="448" y="202"/>
              </a:cxn>
              <a:cxn ang="0">
                <a:pos x="438" y="158"/>
              </a:cxn>
              <a:cxn ang="0">
                <a:pos x="422" y="118"/>
              </a:cxn>
              <a:cxn ang="0">
                <a:pos x="398" y="82"/>
              </a:cxn>
              <a:cxn ang="0">
                <a:pos x="366" y="52"/>
              </a:cxn>
              <a:cxn ang="0">
                <a:pos x="332" y="28"/>
              </a:cxn>
              <a:cxn ang="0">
                <a:pos x="292" y="10"/>
              </a:cxn>
              <a:cxn ang="0">
                <a:pos x="248" y="2"/>
              </a:cxn>
              <a:cxn ang="0">
                <a:pos x="224" y="0"/>
              </a:cxn>
              <a:cxn ang="0">
                <a:pos x="86" y="224"/>
              </a:cxn>
              <a:cxn ang="0">
                <a:pos x="190" y="248"/>
              </a:cxn>
              <a:cxn ang="0">
                <a:pos x="364" y="154"/>
              </a:cxn>
            </a:cxnLst>
            <a:rect l="0" t="0" r="r" b="b"/>
            <a:pathLst>
              <a:path w="448" h="448">
                <a:moveTo>
                  <a:pt x="224" y="0"/>
                </a:moveTo>
                <a:lnTo>
                  <a:pt x="224" y="0"/>
                </a:lnTo>
                <a:lnTo>
                  <a:pt x="202" y="2"/>
                </a:lnTo>
                <a:lnTo>
                  <a:pt x="180" y="4"/>
                </a:lnTo>
                <a:lnTo>
                  <a:pt x="158" y="10"/>
                </a:lnTo>
                <a:lnTo>
                  <a:pt x="138" y="18"/>
                </a:lnTo>
                <a:lnTo>
                  <a:pt x="118" y="28"/>
                </a:lnTo>
                <a:lnTo>
                  <a:pt x="100" y="38"/>
                </a:lnTo>
                <a:lnTo>
                  <a:pt x="82" y="52"/>
                </a:lnTo>
                <a:lnTo>
                  <a:pt x="66" y="66"/>
                </a:lnTo>
                <a:lnTo>
                  <a:pt x="52" y="82"/>
                </a:lnTo>
                <a:lnTo>
                  <a:pt x="38" y="98"/>
                </a:lnTo>
                <a:lnTo>
                  <a:pt x="28" y="118"/>
                </a:lnTo>
                <a:lnTo>
                  <a:pt x="18" y="136"/>
                </a:lnTo>
                <a:lnTo>
                  <a:pt x="10" y="158"/>
                </a:lnTo>
                <a:lnTo>
                  <a:pt x="6" y="178"/>
                </a:lnTo>
                <a:lnTo>
                  <a:pt x="2" y="202"/>
                </a:lnTo>
                <a:lnTo>
                  <a:pt x="0" y="224"/>
                </a:lnTo>
                <a:lnTo>
                  <a:pt x="0" y="224"/>
                </a:lnTo>
                <a:lnTo>
                  <a:pt x="2" y="246"/>
                </a:lnTo>
                <a:lnTo>
                  <a:pt x="6" y="270"/>
                </a:lnTo>
                <a:lnTo>
                  <a:pt x="10" y="290"/>
                </a:lnTo>
                <a:lnTo>
                  <a:pt x="18" y="312"/>
                </a:lnTo>
                <a:lnTo>
                  <a:pt x="28" y="330"/>
                </a:lnTo>
                <a:lnTo>
                  <a:pt x="38" y="350"/>
                </a:lnTo>
                <a:lnTo>
                  <a:pt x="52" y="366"/>
                </a:lnTo>
                <a:lnTo>
                  <a:pt x="66" y="382"/>
                </a:lnTo>
                <a:lnTo>
                  <a:pt x="82" y="396"/>
                </a:lnTo>
                <a:lnTo>
                  <a:pt x="100" y="410"/>
                </a:lnTo>
                <a:lnTo>
                  <a:pt x="118" y="420"/>
                </a:lnTo>
                <a:lnTo>
                  <a:pt x="138" y="430"/>
                </a:lnTo>
                <a:lnTo>
                  <a:pt x="158" y="438"/>
                </a:lnTo>
                <a:lnTo>
                  <a:pt x="180" y="444"/>
                </a:lnTo>
                <a:lnTo>
                  <a:pt x="202" y="446"/>
                </a:lnTo>
                <a:lnTo>
                  <a:pt x="224" y="448"/>
                </a:lnTo>
                <a:lnTo>
                  <a:pt x="224" y="448"/>
                </a:lnTo>
                <a:lnTo>
                  <a:pt x="248" y="446"/>
                </a:lnTo>
                <a:lnTo>
                  <a:pt x="270" y="444"/>
                </a:lnTo>
                <a:lnTo>
                  <a:pt x="292" y="438"/>
                </a:lnTo>
                <a:lnTo>
                  <a:pt x="312" y="430"/>
                </a:lnTo>
                <a:lnTo>
                  <a:pt x="332" y="420"/>
                </a:lnTo>
                <a:lnTo>
                  <a:pt x="350" y="410"/>
                </a:lnTo>
                <a:lnTo>
                  <a:pt x="366" y="396"/>
                </a:lnTo>
                <a:lnTo>
                  <a:pt x="382" y="382"/>
                </a:lnTo>
                <a:lnTo>
                  <a:pt x="398" y="366"/>
                </a:lnTo>
                <a:lnTo>
                  <a:pt x="410" y="350"/>
                </a:lnTo>
                <a:lnTo>
                  <a:pt x="422" y="330"/>
                </a:lnTo>
                <a:lnTo>
                  <a:pt x="430" y="312"/>
                </a:lnTo>
                <a:lnTo>
                  <a:pt x="438" y="290"/>
                </a:lnTo>
                <a:lnTo>
                  <a:pt x="444" y="270"/>
                </a:lnTo>
                <a:lnTo>
                  <a:pt x="448" y="246"/>
                </a:lnTo>
                <a:lnTo>
                  <a:pt x="448" y="224"/>
                </a:lnTo>
                <a:lnTo>
                  <a:pt x="448" y="224"/>
                </a:lnTo>
                <a:lnTo>
                  <a:pt x="448" y="202"/>
                </a:lnTo>
                <a:lnTo>
                  <a:pt x="444" y="178"/>
                </a:lnTo>
                <a:lnTo>
                  <a:pt x="438" y="158"/>
                </a:lnTo>
                <a:lnTo>
                  <a:pt x="430" y="136"/>
                </a:lnTo>
                <a:lnTo>
                  <a:pt x="422" y="118"/>
                </a:lnTo>
                <a:lnTo>
                  <a:pt x="410" y="98"/>
                </a:lnTo>
                <a:lnTo>
                  <a:pt x="398" y="82"/>
                </a:lnTo>
                <a:lnTo>
                  <a:pt x="382" y="66"/>
                </a:lnTo>
                <a:lnTo>
                  <a:pt x="366" y="52"/>
                </a:lnTo>
                <a:lnTo>
                  <a:pt x="350" y="38"/>
                </a:lnTo>
                <a:lnTo>
                  <a:pt x="332" y="28"/>
                </a:lnTo>
                <a:lnTo>
                  <a:pt x="312" y="18"/>
                </a:lnTo>
                <a:lnTo>
                  <a:pt x="292" y="10"/>
                </a:lnTo>
                <a:lnTo>
                  <a:pt x="270" y="4"/>
                </a:lnTo>
                <a:lnTo>
                  <a:pt x="248" y="2"/>
                </a:lnTo>
                <a:lnTo>
                  <a:pt x="224" y="0"/>
                </a:lnTo>
                <a:lnTo>
                  <a:pt x="224" y="0"/>
                </a:lnTo>
                <a:close/>
                <a:moveTo>
                  <a:pt x="190" y="328"/>
                </a:moveTo>
                <a:lnTo>
                  <a:pt x="86" y="224"/>
                </a:lnTo>
                <a:lnTo>
                  <a:pt x="126" y="184"/>
                </a:lnTo>
                <a:lnTo>
                  <a:pt x="190" y="248"/>
                </a:lnTo>
                <a:lnTo>
                  <a:pt x="324" y="114"/>
                </a:lnTo>
                <a:lnTo>
                  <a:pt x="364" y="154"/>
                </a:lnTo>
                <a:lnTo>
                  <a:pt x="190" y="328"/>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sng" strike="noStrike" kern="0" cap="none" spc="0" normalizeH="0" baseline="0" noProof="0">
              <a:ln>
                <a:noFill/>
              </a:ln>
              <a:solidFill>
                <a:sysClr val="windowText" lastClr="000000"/>
              </a:solidFill>
              <a:effectLst/>
              <a:uLnTx/>
              <a:uFillTx/>
              <a:cs typeface="+mn-ea"/>
              <a:sym typeface="+mn-lt"/>
            </a:endParaRPr>
          </a:p>
        </p:txBody>
      </p:sp>
      <p:sp>
        <p:nvSpPr>
          <p:cNvPr id="7" name="Freeform 94"/>
          <p:cNvSpPr>
            <a:spLocks noEditPoints="1"/>
          </p:cNvSpPr>
          <p:nvPr/>
        </p:nvSpPr>
        <p:spPr bwMode="auto">
          <a:xfrm>
            <a:off x="6200871" y="3738144"/>
            <a:ext cx="873469" cy="873469"/>
          </a:xfrm>
          <a:custGeom>
            <a:avLst/>
            <a:gdLst/>
            <a:ahLst/>
            <a:cxnLst>
              <a:cxn ang="0">
                <a:pos x="224" y="0"/>
              </a:cxn>
              <a:cxn ang="0">
                <a:pos x="180" y="4"/>
              </a:cxn>
              <a:cxn ang="0">
                <a:pos x="138" y="18"/>
              </a:cxn>
              <a:cxn ang="0">
                <a:pos x="100" y="38"/>
              </a:cxn>
              <a:cxn ang="0">
                <a:pos x="66" y="66"/>
              </a:cxn>
              <a:cxn ang="0">
                <a:pos x="38" y="98"/>
              </a:cxn>
              <a:cxn ang="0">
                <a:pos x="18" y="136"/>
              </a:cxn>
              <a:cxn ang="0">
                <a:pos x="6" y="178"/>
              </a:cxn>
              <a:cxn ang="0">
                <a:pos x="0" y="224"/>
              </a:cxn>
              <a:cxn ang="0">
                <a:pos x="2" y="246"/>
              </a:cxn>
              <a:cxn ang="0">
                <a:pos x="10" y="290"/>
              </a:cxn>
              <a:cxn ang="0">
                <a:pos x="28" y="330"/>
              </a:cxn>
              <a:cxn ang="0">
                <a:pos x="52" y="366"/>
              </a:cxn>
              <a:cxn ang="0">
                <a:pos x="82" y="396"/>
              </a:cxn>
              <a:cxn ang="0">
                <a:pos x="118" y="420"/>
              </a:cxn>
              <a:cxn ang="0">
                <a:pos x="158" y="438"/>
              </a:cxn>
              <a:cxn ang="0">
                <a:pos x="202" y="446"/>
              </a:cxn>
              <a:cxn ang="0">
                <a:pos x="224" y="448"/>
              </a:cxn>
              <a:cxn ang="0">
                <a:pos x="270" y="444"/>
              </a:cxn>
              <a:cxn ang="0">
                <a:pos x="312" y="430"/>
              </a:cxn>
              <a:cxn ang="0">
                <a:pos x="350" y="410"/>
              </a:cxn>
              <a:cxn ang="0">
                <a:pos x="382" y="382"/>
              </a:cxn>
              <a:cxn ang="0">
                <a:pos x="410" y="350"/>
              </a:cxn>
              <a:cxn ang="0">
                <a:pos x="430" y="312"/>
              </a:cxn>
              <a:cxn ang="0">
                <a:pos x="444" y="270"/>
              </a:cxn>
              <a:cxn ang="0">
                <a:pos x="448" y="224"/>
              </a:cxn>
              <a:cxn ang="0">
                <a:pos x="448" y="202"/>
              </a:cxn>
              <a:cxn ang="0">
                <a:pos x="438" y="158"/>
              </a:cxn>
              <a:cxn ang="0">
                <a:pos x="422" y="118"/>
              </a:cxn>
              <a:cxn ang="0">
                <a:pos x="398" y="82"/>
              </a:cxn>
              <a:cxn ang="0">
                <a:pos x="366" y="52"/>
              </a:cxn>
              <a:cxn ang="0">
                <a:pos x="332" y="28"/>
              </a:cxn>
              <a:cxn ang="0">
                <a:pos x="292" y="10"/>
              </a:cxn>
              <a:cxn ang="0">
                <a:pos x="248" y="2"/>
              </a:cxn>
              <a:cxn ang="0">
                <a:pos x="224" y="0"/>
              </a:cxn>
              <a:cxn ang="0">
                <a:pos x="86" y="224"/>
              </a:cxn>
              <a:cxn ang="0">
                <a:pos x="190" y="248"/>
              </a:cxn>
              <a:cxn ang="0">
                <a:pos x="364" y="154"/>
              </a:cxn>
            </a:cxnLst>
            <a:rect l="0" t="0" r="r" b="b"/>
            <a:pathLst>
              <a:path w="448" h="448">
                <a:moveTo>
                  <a:pt x="224" y="0"/>
                </a:moveTo>
                <a:lnTo>
                  <a:pt x="224" y="0"/>
                </a:lnTo>
                <a:lnTo>
                  <a:pt x="202" y="2"/>
                </a:lnTo>
                <a:lnTo>
                  <a:pt x="180" y="4"/>
                </a:lnTo>
                <a:lnTo>
                  <a:pt x="158" y="10"/>
                </a:lnTo>
                <a:lnTo>
                  <a:pt x="138" y="18"/>
                </a:lnTo>
                <a:lnTo>
                  <a:pt x="118" y="28"/>
                </a:lnTo>
                <a:lnTo>
                  <a:pt x="100" y="38"/>
                </a:lnTo>
                <a:lnTo>
                  <a:pt x="82" y="52"/>
                </a:lnTo>
                <a:lnTo>
                  <a:pt x="66" y="66"/>
                </a:lnTo>
                <a:lnTo>
                  <a:pt x="52" y="82"/>
                </a:lnTo>
                <a:lnTo>
                  <a:pt x="38" y="98"/>
                </a:lnTo>
                <a:lnTo>
                  <a:pt x="28" y="118"/>
                </a:lnTo>
                <a:lnTo>
                  <a:pt x="18" y="136"/>
                </a:lnTo>
                <a:lnTo>
                  <a:pt x="10" y="158"/>
                </a:lnTo>
                <a:lnTo>
                  <a:pt x="6" y="178"/>
                </a:lnTo>
                <a:lnTo>
                  <a:pt x="2" y="202"/>
                </a:lnTo>
                <a:lnTo>
                  <a:pt x="0" y="224"/>
                </a:lnTo>
                <a:lnTo>
                  <a:pt x="0" y="224"/>
                </a:lnTo>
                <a:lnTo>
                  <a:pt x="2" y="246"/>
                </a:lnTo>
                <a:lnTo>
                  <a:pt x="6" y="270"/>
                </a:lnTo>
                <a:lnTo>
                  <a:pt x="10" y="290"/>
                </a:lnTo>
                <a:lnTo>
                  <a:pt x="18" y="312"/>
                </a:lnTo>
                <a:lnTo>
                  <a:pt x="28" y="330"/>
                </a:lnTo>
                <a:lnTo>
                  <a:pt x="38" y="350"/>
                </a:lnTo>
                <a:lnTo>
                  <a:pt x="52" y="366"/>
                </a:lnTo>
                <a:lnTo>
                  <a:pt x="66" y="382"/>
                </a:lnTo>
                <a:lnTo>
                  <a:pt x="82" y="396"/>
                </a:lnTo>
                <a:lnTo>
                  <a:pt x="100" y="410"/>
                </a:lnTo>
                <a:lnTo>
                  <a:pt x="118" y="420"/>
                </a:lnTo>
                <a:lnTo>
                  <a:pt x="138" y="430"/>
                </a:lnTo>
                <a:lnTo>
                  <a:pt x="158" y="438"/>
                </a:lnTo>
                <a:lnTo>
                  <a:pt x="180" y="444"/>
                </a:lnTo>
                <a:lnTo>
                  <a:pt x="202" y="446"/>
                </a:lnTo>
                <a:lnTo>
                  <a:pt x="224" y="448"/>
                </a:lnTo>
                <a:lnTo>
                  <a:pt x="224" y="448"/>
                </a:lnTo>
                <a:lnTo>
                  <a:pt x="248" y="446"/>
                </a:lnTo>
                <a:lnTo>
                  <a:pt x="270" y="444"/>
                </a:lnTo>
                <a:lnTo>
                  <a:pt x="292" y="438"/>
                </a:lnTo>
                <a:lnTo>
                  <a:pt x="312" y="430"/>
                </a:lnTo>
                <a:lnTo>
                  <a:pt x="332" y="420"/>
                </a:lnTo>
                <a:lnTo>
                  <a:pt x="350" y="410"/>
                </a:lnTo>
                <a:lnTo>
                  <a:pt x="366" y="396"/>
                </a:lnTo>
                <a:lnTo>
                  <a:pt x="382" y="382"/>
                </a:lnTo>
                <a:lnTo>
                  <a:pt x="398" y="366"/>
                </a:lnTo>
                <a:lnTo>
                  <a:pt x="410" y="350"/>
                </a:lnTo>
                <a:lnTo>
                  <a:pt x="422" y="330"/>
                </a:lnTo>
                <a:lnTo>
                  <a:pt x="430" y="312"/>
                </a:lnTo>
                <a:lnTo>
                  <a:pt x="438" y="290"/>
                </a:lnTo>
                <a:lnTo>
                  <a:pt x="444" y="270"/>
                </a:lnTo>
                <a:lnTo>
                  <a:pt x="448" y="246"/>
                </a:lnTo>
                <a:lnTo>
                  <a:pt x="448" y="224"/>
                </a:lnTo>
                <a:lnTo>
                  <a:pt x="448" y="224"/>
                </a:lnTo>
                <a:lnTo>
                  <a:pt x="448" y="202"/>
                </a:lnTo>
                <a:lnTo>
                  <a:pt x="444" y="178"/>
                </a:lnTo>
                <a:lnTo>
                  <a:pt x="438" y="158"/>
                </a:lnTo>
                <a:lnTo>
                  <a:pt x="430" y="136"/>
                </a:lnTo>
                <a:lnTo>
                  <a:pt x="422" y="118"/>
                </a:lnTo>
                <a:lnTo>
                  <a:pt x="410" y="98"/>
                </a:lnTo>
                <a:lnTo>
                  <a:pt x="398" y="82"/>
                </a:lnTo>
                <a:lnTo>
                  <a:pt x="382" y="66"/>
                </a:lnTo>
                <a:lnTo>
                  <a:pt x="366" y="52"/>
                </a:lnTo>
                <a:lnTo>
                  <a:pt x="350" y="38"/>
                </a:lnTo>
                <a:lnTo>
                  <a:pt x="332" y="28"/>
                </a:lnTo>
                <a:lnTo>
                  <a:pt x="312" y="18"/>
                </a:lnTo>
                <a:lnTo>
                  <a:pt x="292" y="10"/>
                </a:lnTo>
                <a:lnTo>
                  <a:pt x="270" y="4"/>
                </a:lnTo>
                <a:lnTo>
                  <a:pt x="248" y="2"/>
                </a:lnTo>
                <a:lnTo>
                  <a:pt x="224" y="0"/>
                </a:lnTo>
                <a:lnTo>
                  <a:pt x="224" y="0"/>
                </a:lnTo>
                <a:close/>
                <a:moveTo>
                  <a:pt x="190" y="328"/>
                </a:moveTo>
                <a:lnTo>
                  <a:pt x="86" y="224"/>
                </a:lnTo>
                <a:lnTo>
                  <a:pt x="126" y="184"/>
                </a:lnTo>
                <a:lnTo>
                  <a:pt x="190" y="248"/>
                </a:lnTo>
                <a:lnTo>
                  <a:pt x="324" y="114"/>
                </a:lnTo>
                <a:lnTo>
                  <a:pt x="364" y="154"/>
                </a:lnTo>
                <a:lnTo>
                  <a:pt x="190" y="328"/>
                </a:ln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sng" strike="noStrike" kern="0" cap="none" spc="0" normalizeH="0" baseline="0" noProof="0">
              <a:ln>
                <a:noFill/>
              </a:ln>
              <a:solidFill>
                <a:sysClr val="windowText" lastClr="000000"/>
              </a:solidFill>
              <a:effectLst/>
              <a:uLnTx/>
              <a:uFillTx/>
              <a:cs typeface="+mn-ea"/>
              <a:sym typeface="+mn-lt"/>
            </a:endParaRPr>
          </a:p>
        </p:txBody>
      </p:sp>
      <p:sp>
        <p:nvSpPr>
          <p:cNvPr id="8" name="Freeform 94"/>
          <p:cNvSpPr>
            <a:spLocks noEditPoints="1"/>
          </p:cNvSpPr>
          <p:nvPr/>
        </p:nvSpPr>
        <p:spPr bwMode="auto">
          <a:xfrm>
            <a:off x="4859165" y="3738144"/>
            <a:ext cx="873469" cy="873469"/>
          </a:xfrm>
          <a:custGeom>
            <a:avLst/>
            <a:gdLst/>
            <a:ahLst/>
            <a:cxnLst>
              <a:cxn ang="0">
                <a:pos x="224" y="0"/>
              </a:cxn>
              <a:cxn ang="0">
                <a:pos x="180" y="4"/>
              </a:cxn>
              <a:cxn ang="0">
                <a:pos x="138" y="18"/>
              </a:cxn>
              <a:cxn ang="0">
                <a:pos x="100" y="38"/>
              </a:cxn>
              <a:cxn ang="0">
                <a:pos x="66" y="66"/>
              </a:cxn>
              <a:cxn ang="0">
                <a:pos x="38" y="98"/>
              </a:cxn>
              <a:cxn ang="0">
                <a:pos x="18" y="136"/>
              </a:cxn>
              <a:cxn ang="0">
                <a:pos x="6" y="178"/>
              </a:cxn>
              <a:cxn ang="0">
                <a:pos x="0" y="224"/>
              </a:cxn>
              <a:cxn ang="0">
                <a:pos x="2" y="246"/>
              </a:cxn>
              <a:cxn ang="0">
                <a:pos x="10" y="290"/>
              </a:cxn>
              <a:cxn ang="0">
                <a:pos x="28" y="330"/>
              </a:cxn>
              <a:cxn ang="0">
                <a:pos x="52" y="366"/>
              </a:cxn>
              <a:cxn ang="0">
                <a:pos x="82" y="396"/>
              </a:cxn>
              <a:cxn ang="0">
                <a:pos x="118" y="420"/>
              </a:cxn>
              <a:cxn ang="0">
                <a:pos x="158" y="438"/>
              </a:cxn>
              <a:cxn ang="0">
                <a:pos x="202" y="446"/>
              </a:cxn>
              <a:cxn ang="0">
                <a:pos x="224" y="448"/>
              </a:cxn>
              <a:cxn ang="0">
                <a:pos x="270" y="444"/>
              </a:cxn>
              <a:cxn ang="0">
                <a:pos x="312" y="430"/>
              </a:cxn>
              <a:cxn ang="0">
                <a:pos x="350" y="410"/>
              </a:cxn>
              <a:cxn ang="0">
                <a:pos x="382" y="382"/>
              </a:cxn>
              <a:cxn ang="0">
                <a:pos x="410" y="350"/>
              </a:cxn>
              <a:cxn ang="0">
                <a:pos x="430" y="312"/>
              </a:cxn>
              <a:cxn ang="0">
                <a:pos x="444" y="270"/>
              </a:cxn>
              <a:cxn ang="0">
                <a:pos x="448" y="224"/>
              </a:cxn>
              <a:cxn ang="0">
                <a:pos x="448" y="202"/>
              </a:cxn>
              <a:cxn ang="0">
                <a:pos x="438" y="158"/>
              </a:cxn>
              <a:cxn ang="0">
                <a:pos x="422" y="118"/>
              </a:cxn>
              <a:cxn ang="0">
                <a:pos x="398" y="82"/>
              </a:cxn>
              <a:cxn ang="0">
                <a:pos x="366" y="52"/>
              </a:cxn>
              <a:cxn ang="0">
                <a:pos x="332" y="28"/>
              </a:cxn>
              <a:cxn ang="0">
                <a:pos x="292" y="10"/>
              </a:cxn>
              <a:cxn ang="0">
                <a:pos x="248" y="2"/>
              </a:cxn>
              <a:cxn ang="0">
                <a:pos x="224" y="0"/>
              </a:cxn>
              <a:cxn ang="0">
                <a:pos x="86" y="224"/>
              </a:cxn>
              <a:cxn ang="0">
                <a:pos x="190" y="248"/>
              </a:cxn>
              <a:cxn ang="0">
                <a:pos x="364" y="154"/>
              </a:cxn>
            </a:cxnLst>
            <a:rect l="0" t="0" r="r" b="b"/>
            <a:pathLst>
              <a:path w="448" h="448">
                <a:moveTo>
                  <a:pt x="224" y="0"/>
                </a:moveTo>
                <a:lnTo>
                  <a:pt x="224" y="0"/>
                </a:lnTo>
                <a:lnTo>
                  <a:pt x="202" y="2"/>
                </a:lnTo>
                <a:lnTo>
                  <a:pt x="180" y="4"/>
                </a:lnTo>
                <a:lnTo>
                  <a:pt x="158" y="10"/>
                </a:lnTo>
                <a:lnTo>
                  <a:pt x="138" y="18"/>
                </a:lnTo>
                <a:lnTo>
                  <a:pt x="118" y="28"/>
                </a:lnTo>
                <a:lnTo>
                  <a:pt x="100" y="38"/>
                </a:lnTo>
                <a:lnTo>
                  <a:pt x="82" y="52"/>
                </a:lnTo>
                <a:lnTo>
                  <a:pt x="66" y="66"/>
                </a:lnTo>
                <a:lnTo>
                  <a:pt x="52" y="82"/>
                </a:lnTo>
                <a:lnTo>
                  <a:pt x="38" y="98"/>
                </a:lnTo>
                <a:lnTo>
                  <a:pt x="28" y="118"/>
                </a:lnTo>
                <a:lnTo>
                  <a:pt x="18" y="136"/>
                </a:lnTo>
                <a:lnTo>
                  <a:pt x="10" y="158"/>
                </a:lnTo>
                <a:lnTo>
                  <a:pt x="6" y="178"/>
                </a:lnTo>
                <a:lnTo>
                  <a:pt x="2" y="202"/>
                </a:lnTo>
                <a:lnTo>
                  <a:pt x="0" y="224"/>
                </a:lnTo>
                <a:lnTo>
                  <a:pt x="0" y="224"/>
                </a:lnTo>
                <a:lnTo>
                  <a:pt x="2" y="246"/>
                </a:lnTo>
                <a:lnTo>
                  <a:pt x="6" y="270"/>
                </a:lnTo>
                <a:lnTo>
                  <a:pt x="10" y="290"/>
                </a:lnTo>
                <a:lnTo>
                  <a:pt x="18" y="312"/>
                </a:lnTo>
                <a:lnTo>
                  <a:pt x="28" y="330"/>
                </a:lnTo>
                <a:lnTo>
                  <a:pt x="38" y="350"/>
                </a:lnTo>
                <a:lnTo>
                  <a:pt x="52" y="366"/>
                </a:lnTo>
                <a:lnTo>
                  <a:pt x="66" y="382"/>
                </a:lnTo>
                <a:lnTo>
                  <a:pt x="82" y="396"/>
                </a:lnTo>
                <a:lnTo>
                  <a:pt x="100" y="410"/>
                </a:lnTo>
                <a:lnTo>
                  <a:pt x="118" y="420"/>
                </a:lnTo>
                <a:lnTo>
                  <a:pt x="138" y="430"/>
                </a:lnTo>
                <a:lnTo>
                  <a:pt x="158" y="438"/>
                </a:lnTo>
                <a:lnTo>
                  <a:pt x="180" y="444"/>
                </a:lnTo>
                <a:lnTo>
                  <a:pt x="202" y="446"/>
                </a:lnTo>
                <a:lnTo>
                  <a:pt x="224" y="448"/>
                </a:lnTo>
                <a:lnTo>
                  <a:pt x="224" y="448"/>
                </a:lnTo>
                <a:lnTo>
                  <a:pt x="248" y="446"/>
                </a:lnTo>
                <a:lnTo>
                  <a:pt x="270" y="444"/>
                </a:lnTo>
                <a:lnTo>
                  <a:pt x="292" y="438"/>
                </a:lnTo>
                <a:lnTo>
                  <a:pt x="312" y="430"/>
                </a:lnTo>
                <a:lnTo>
                  <a:pt x="332" y="420"/>
                </a:lnTo>
                <a:lnTo>
                  <a:pt x="350" y="410"/>
                </a:lnTo>
                <a:lnTo>
                  <a:pt x="366" y="396"/>
                </a:lnTo>
                <a:lnTo>
                  <a:pt x="382" y="382"/>
                </a:lnTo>
                <a:lnTo>
                  <a:pt x="398" y="366"/>
                </a:lnTo>
                <a:lnTo>
                  <a:pt x="410" y="350"/>
                </a:lnTo>
                <a:lnTo>
                  <a:pt x="422" y="330"/>
                </a:lnTo>
                <a:lnTo>
                  <a:pt x="430" y="312"/>
                </a:lnTo>
                <a:lnTo>
                  <a:pt x="438" y="290"/>
                </a:lnTo>
                <a:lnTo>
                  <a:pt x="444" y="270"/>
                </a:lnTo>
                <a:lnTo>
                  <a:pt x="448" y="246"/>
                </a:lnTo>
                <a:lnTo>
                  <a:pt x="448" y="224"/>
                </a:lnTo>
                <a:lnTo>
                  <a:pt x="448" y="224"/>
                </a:lnTo>
                <a:lnTo>
                  <a:pt x="448" y="202"/>
                </a:lnTo>
                <a:lnTo>
                  <a:pt x="444" y="178"/>
                </a:lnTo>
                <a:lnTo>
                  <a:pt x="438" y="158"/>
                </a:lnTo>
                <a:lnTo>
                  <a:pt x="430" y="136"/>
                </a:lnTo>
                <a:lnTo>
                  <a:pt x="422" y="118"/>
                </a:lnTo>
                <a:lnTo>
                  <a:pt x="410" y="98"/>
                </a:lnTo>
                <a:lnTo>
                  <a:pt x="398" y="82"/>
                </a:lnTo>
                <a:lnTo>
                  <a:pt x="382" y="66"/>
                </a:lnTo>
                <a:lnTo>
                  <a:pt x="366" y="52"/>
                </a:lnTo>
                <a:lnTo>
                  <a:pt x="350" y="38"/>
                </a:lnTo>
                <a:lnTo>
                  <a:pt x="332" y="28"/>
                </a:lnTo>
                <a:lnTo>
                  <a:pt x="312" y="18"/>
                </a:lnTo>
                <a:lnTo>
                  <a:pt x="292" y="10"/>
                </a:lnTo>
                <a:lnTo>
                  <a:pt x="270" y="4"/>
                </a:lnTo>
                <a:lnTo>
                  <a:pt x="248" y="2"/>
                </a:lnTo>
                <a:lnTo>
                  <a:pt x="224" y="0"/>
                </a:lnTo>
                <a:lnTo>
                  <a:pt x="224" y="0"/>
                </a:lnTo>
                <a:close/>
                <a:moveTo>
                  <a:pt x="190" y="328"/>
                </a:moveTo>
                <a:lnTo>
                  <a:pt x="86" y="224"/>
                </a:lnTo>
                <a:lnTo>
                  <a:pt x="126" y="184"/>
                </a:lnTo>
                <a:lnTo>
                  <a:pt x="190" y="248"/>
                </a:lnTo>
                <a:lnTo>
                  <a:pt x="324" y="114"/>
                </a:lnTo>
                <a:lnTo>
                  <a:pt x="364" y="154"/>
                </a:lnTo>
                <a:lnTo>
                  <a:pt x="190" y="328"/>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sng" strike="noStrike" kern="0" cap="none" spc="0" normalizeH="0" baseline="0" noProof="0">
              <a:ln>
                <a:noFill/>
              </a:ln>
              <a:solidFill>
                <a:schemeClr val="accent4"/>
              </a:solidFill>
              <a:effectLst/>
              <a:uLnTx/>
              <a:uFillTx/>
              <a:cs typeface="+mn-ea"/>
              <a:sym typeface="+mn-lt"/>
            </a:endParaRPr>
          </a:p>
        </p:txBody>
      </p:sp>
      <p:sp>
        <p:nvSpPr>
          <p:cNvPr id="9" name="TextBox 18"/>
          <p:cNvSpPr txBox="1"/>
          <p:nvPr/>
        </p:nvSpPr>
        <p:spPr>
          <a:xfrm>
            <a:off x="7261524" y="2347494"/>
            <a:ext cx="4157005" cy="1052596"/>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lang="zh-CN" altLang="en-US" sz="1200" b="0" i="0" u="none" strike="noStrike" dirty="0">
                <a:solidFill>
                  <a:srgbClr val="555555"/>
                </a:solidFill>
                <a:effectLst/>
                <a:latin typeface="Microsoft YaHei" panose="020B0503020204020204" pitchFamily="34" charset="-122"/>
                <a:ea typeface="Microsoft YaHei" panose="020B0503020204020204" pitchFamily="34" charset="-122"/>
              </a:rPr>
              <a:t>通过仓储管理系统，管理者实时掌控库存情况，合理保存和控制库存，库位精确定位，状态全面监控，充分利用有效仓储空间，货品上下架，智能化先进先出自动分配上下架库位，避免人工错误。</a:t>
            </a:r>
            <a:endParaRPr kumimoji="0" lang="zh-CN" altLang="en-US" sz="1200" b="0" i="0" u="none" strike="noStrike" kern="0" cap="none" spc="0" normalizeH="0" baseline="0" noProof="0" dirty="0">
              <a:ln>
                <a:noFill/>
              </a:ln>
              <a:solidFill>
                <a:schemeClr val="bg1">
                  <a:lumMod val="50000"/>
                </a:schemeClr>
              </a:solidFill>
              <a:effectLst/>
              <a:uLnTx/>
              <a:uFillTx/>
              <a:cs typeface="+mn-ea"/>
              <a:sym typeface="+mn-lt"/>
            </a:endParaRPr>
          </a:p>
        </p:txBody>
      </p:sp>
      <p:sp>
        <p:nvSpPr>
          <p:cNvPr id="10" name="文本框 9"/>
          <p:cNvSpPr txBox="1"/>
          <p:nvPr/>
        </p:nvSpPr>
        <p:spPr>
          <a:xfrm>
            <a:off x="7261524" y="1831679"/>
            <a:ext cx="3141597" cy="338554"/>
          </a:xfrm>
          <a:prstGeom prst="rect">
            <a:avLst/>
          </a:prstGeom>
          <a:noFill/>
        </p:spPr>
        <p:txBody>
          <a:bodyPr wrap="square" rtlCol="0">
            <a:spAutoFit/>
          </a:bodyPr>
          <a:lstStyle/>
          <a:p>
            <a:pPr defTabSz="914400">
              <a:defRPr/>
            </a:pPr>
            <a:r>
              <a:rPr lang="zh-CN" altLang="en-US" sz="1600" b="1" kern="0" dirty="0">
                <a:solidFill>
                  <a:schemeClr val="accent2"/>
                </a:solidFill>
                <a:cs typeface="+mn-ea"/>
              </a:rPr>
              <a:t>实时掌握库存</a:t>
            </a:r>
            <a:endParaRPr lang="zh-CN" altLang="en-US" sz="1600" b="1" kern="0" dirty="0">
              <a:solidFill>
                <a:schemeClr val="accent2"/>
              </a:solidFill>
              <a:cs typeface="+mn-ea"/>
              <a:sym typeface="+mn-lt"/>
            </a:endParaRPr>
          </a:p>
        </p:txBody>
      </p:sp>
      <p:sp>
        <p:nvSpPr>
          <p:cNvPr id="11" name="TextBox 18"/>
          <p:cNvSpPr txBox="1"/>
          <p:nvPr/>
        </p:nvSpPr>
        <p:spPr>
          <a:xfrm>
            <a:off x="7261524" y="4103084"/>
            <a:ext cx="4157005" cy="792268"/>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lang="zh-CN" altLang="en-US" sz="1200" b="0" i="0" u="none" strike="noStrike" dirty="0">
                <a:solidFill>
                  <a:srgbClr val="555555"/>
                </a:solidFill>
                <a:effectLst/>
                <a:latin typeface="Microsoft YaHei" panose="020B0503020204020204" pitchFamily="34" charset="-122"/>
                <a:ea typeface="Microsoft YaHei" panose="020B0503020204020204" pitchFamily="34" charset="-122"/>
              </a:rPr>
              <a:t>系统的追溯功能，可帮助企业追踪产品生产数量、已发货数量、发往的经销商、发货时间、到货地点等信息，一旦出现问题，可以迅速追溯和召回，从而满足客户需求。</a:t>
            </a:r>
            <a:endParaRPr kumimoji="0" lang="zh-CN" altLang="en-US" sz="1200" b="0" i="0" u="none" strike="noStrike" kern="0" cap="none" spc="0" normalizeH="0" baseline="0" noProof="0" dirty="0">
              <a:ln>
                <a:noFill/>
              </a:ln>
              <a:solidFill>
                <a:schemeClr val="bg1">
                  <a:lumMod val="50000"/>
                </a:schemeClr>
              </a:solidFill>
              <a:effectLst/>
              <a:uLnTx/>
              <a:uFillTx/>
              <a:cs typeface="+mn-ea"/>
              <a:sym typeface="+mn-lt"/>
            </a:endParaRPr>
          </a:p>
        </p:txBody>
      </p:sp>
      <p:sp>
        <p:nvSpPr>
          <p:cNvPr id="12" name="文本框 11"/>
          <p:cNvSpPr txBox="1"/>
          <p:nvPr/>
        </p:nvSpPr>
        <p:spPr>
          <a:xfrm>
            <a:off x="7258082" y="3605393"/>
            <a:ext cx="3141597" cy="338554"/>
          </a:xfrm>
          <a:prstGeom prst="rect">
            <a:avLst/>
          </a:prstGeom>
          <a:noFill/>
        </p:spPr>
        <p:txBody>
          <a:bodyPr wrap="square" rtlCol="0">
            <a:spAutoFit/>
          </a:bodyPr>
          <a:lstStyle/>
          <a:p>
            <a:pPr defTabSz="914400">
              <a:defRPr/>
            </a:pPr>
            <a:r>
              <a:rPr lang="zh-CN" altLang="en-US" sz="1600" b="1" kern="0" dirty="0">
                <a:solidFill>
                  <a:schemeClr val="accent3"/>
                </a:solidFill>
                <a:cs typeface="+mn-ea"/>
              </a:rPr>
              <a:t>满足用户需求</a:t>
            </a:r>
            <a:endParaRPr lang="zh-CN" altLang="en-US" sz="1600" b="1" kern="0" dirty="0">
              <a:solidFill>
                <a:schemeClr val="accent3"/>
              </a:solidFill>
              <a:cs typeface="+mn-ea"/>
              <a:sym typeface="+mn-lt"/>
            </a:endParaRPr>
          </a:p>
        </p:txBody>
      </p:sp>
      <p:sp>
        <p:nvSpPr>
          <p:cNvPr id="13" name="TextBox 18"/>
          <p:cNvSpPr txBox="1"/>
          <p:nvPr/>
        </p:nvSpPr>
        <p:spPr>
          <a:xfrm>
            <a:off x="606127" y="4103084"/>
            <a:ext cx="4157005" cy="792268"/>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lang="zh-CN" altLang="en-US" sz="1200" b="0" i="0" u="none" strike="noStrike" dirty="0">
                <a:solidFill>
                  <a:srgbClr val="555555"/>
                </a:solidFill>
                <a:effectLst/>
                <a:latin typeface="Microsoft YaHei" panose="020B0503020204020204" pitchFamily="34" charset="-122"/>
                <a:ea typeface="Microsoft YaHei" panose="020B0503020204020204" pitchFamily="34" charset="-122"/>
              </a:rPr>
              <a:t>系统自动合并订单，动态补货整合数据等智能化操作提升了作业效率；系统的智能策略，迅速引导作业人员找到货品所在库位，进行仓储作业。</a:t>
            </a:r>
            <a:endParaRPr kumimoji="0" lang="zh-CN" altLang="en-US" sz="1200" b="0" i="0" u="none" strike="noStrike" kern="0" cap="none" spc="0" normalizeH="0" baseline="0" noProof="0" dirty="0">
              <a:ln>
                <a:noFill/>
              </a:ln>
              <a:solidFill>
                <a:schemeClr val="bg1">
                  <a:lumMod val="50000"/>
                </a:schemeClr>
              </a:solidFill>
              <a:effectLst/>
              <a:uLnTx/>
              <a:uFillTx/>
              <a:cs typeface="+mn-ea"/>
              <a:sym typeface="+mn-lt"/>
            </a:endParaRPr>
          </a:p>
        </p:txBody>
      </p:sp>
      <p:sp>
        <p:nvSpPr>
          <p:cNvPr id="14" name="文本框 13"/>
          <p:cNvSpPr txBox="1"/>
          <p:nvPr/>
        </p:nvSpPr>
        <p:spPr>
          <a:xfrm>
            <a:off x="1578937" y="3605393"/>
            <a:ext cx="3141597" cy="338554"/>
          </a:xfrm>
          <a:prstGeom prst="rect">
            <a:avLst/>
          </a:prstGeom>
          <a:noFill/>
        </p:spPr>
        <p:txBody>
          <a:bodyPr wrap="square" rtlCol="0">
            <a:spAutoFit/>
          </a:bodyPr>
          <a:lstStyle/>
          <a:p>
            <a:pPr algn="r" defTabSz="914400">
              <a:defRPr/>
            </a:pPr>
            <a:r>
              <a:rPr lang="zh-CN" altLang="en-US" sz="1600" b="1" kern="0" dirty="0">
                <a:solidFill>
                  <a:schemeClr val="accent4"/>
                </a:solidFill>
                <a:cs typeface="+mn-ea"/>
              </a:rPr>
              <a:t>提高仓储作业执行力</a:t>
            </a:r>
            <a:endParaRPr lang="zh-CN" altLang="en-US" sz="1600" b="1" kern="0" dirty="0">
              <a:solidFill>
                <a:schemeClr val="accent4"/>
              </a:solidFill>
              <a:cs typeface="+mn-ea"/>
              <a:sym typeface="+mn-lt"/>
            </a:endParaRPr>
          </a:p>
        </p:txBody>
      </p:sp>
      <p:sp>
        <p:nvSpPr>
          <p:cNvPr id="15" name="TextBox 18"/>
          <p:cNvSpPr txBox="1"/>
          <p:nvPr/>
        </p:nvSpPr>
        <p:spPr>
          <a:xfrm>
            <a:off x="606127" y="2370948"/>
            <a:ext cx="4157005" cy="792268"/>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lang="zh-CN" altLang="en-US" sz="1200" b="0" i="0" u="none" strike="noStrike" dirty="0">
                <a:solidFill>
                  <a:srgbClr val="555555"/>
                </a:solidFill>
                <a:effectLst/>
                <a:latin typeface="Microsoft YaHei" panose="020B0503020204020204" pitchFamily="34" charset="-122"/>
                <a:ea typeface="Microsoft YaHei" panose="020B0503020204020204" pitchFamily="34" charset="-122"/>
              </a:rPr>
              <a:t>仓储管理货物众多，要想企业更好的管理货物，需要借助仓库管理系统，才能实现高效管理标准，能让管理者清楚知道货物存取情况，避免货物存储错误的情况。</a:t>
            </a:r>
            <a:endParaRPr kumimoji="0" lang="zh-CN" altLang="en-US" sz="1200" b="0" i="0" u="none" strike="noStrike" kern="0" cap="none" spc="0" normalizeH="0" baseline="0" noProof="0" dirty="0">
              <a:ln>
                <a:noFill/>
              </a:ln>
              <a:solidFill>
                <a:schemeClr val="bg1">
                  <a:lumMod val="50000"/>
                </a:schemeClr>
              </a:solidFill>
              <a:effectLst/>
              <a:uLnTx/>
              <a:uFillTx/>
              <a:cs typeface="+mn-ea"/>
              <a:sym typeface="+mn-lt"/>
            </a:endParaRPr>
          </a:p>
        </p:txBody>
      </p:sp>
      <p:sp>
        <p:nvSpPr>
          <p:cNvPr id="16" name="文本框 15"/>
          <p:cNvSpPr txBox="1"/>
          <p:nvPr/>
        </p:nvSpPr>
        <p:spPr>
          <a:xfrm>
            <a:off x="1578937" y="1873257"/>
            <a:ext cx="3141597" cy="338554"/>
          </a:xfrm>
          <a:prstGeom prst="rect">
            <a:avLst/>
          </a:prstGeom>
          <a:noFill/>
        </p:spPr>
        <p:txBody>
          <a:bodyPr wrap="square" rtlCol="0">
            <a:spAutoFit/>
          </a:bodyPr>
          <a:lstStyle/>
          <a:p>
            <a:pPr algn="r" defTabSz="914400">
              <a:defRPr/>
            </a:pPr>
            <a:r>
              <a:rPr lang="zh-CN" altLang="en-US" sz="1600" b="1" kern="0" dirty="0">
                <a:solidFill>
                  <a:schemeClr val="accent1"/>
                </a:solidFill>
                <a:cs typeface="+mn-ea"/>
              </a:rPr>
              <a:t>便于管理</a:t>
            </a:r>
            <a:endParaRPr lang="zh-CN" altLang="en-US" sz="1600" b="1" kern="0" dirty="0">
              <a:solidFill>
                <a:schemeClr val="accent1"/>
              </a:solidFill>
              <a:cs typeface="+mn-ea"/>
              <a:sym typeface="+mn-lt"/>
            </a:endParaRPr>
          </a:p>
        </p:txBody>
      </p:sp>
      <p:sp>
        <p:nvSpPr>
          <p:cNvPr id="2" name="文本占位符 1"/>
          <p:cNvSpPr>
            <a:spLocks noGrp="1"/>
          </p:cNvSpPr>
          <p:nvPr>
            <p:ph type="body" sz="quarter" idx="13"/>
          </p:nvPr>
        </p:nvSpPr>
        <p:spPr>
          <a:xfrm>
            <a:off x="4640244" y="372033"/>
            <a:ext cx="2621280" cy="420552"/>
          </a:xfrm>
        </p:spPr>
        <p:txBody>
          <a:bodyPr/>
          <a:lstStyle/>
          <a:p>
            <a:pPr algn="ctr"/>
            <a:r>
              <a:rPr lang="zh-CN" altLang="en-US" dirty="0"/>
              <a:t>系统优势</a:t>
            </a:r>
          </a:p>
        </p:txBody>
      </p:sp>
    </p:spTree>
    <p:extLst>
      <p:ext uri="{BB962C8B-B14F-4D97-AF65-F5344CB8AC3E}">
        <p14:creationId xmlns:p14="http://schemas.microsoft.com/office/powerpoint/2010/main" val="136819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1200150" y="2306109"/>
            <a:ext cx="27813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724400" y="2306109"/>
            <a:ext cx="27813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8172450" y="2306109"/>
            <a:ext cx="27813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Box 18"/>
          <p:cNvSpPr txBox="1"/>
          <p:nvPr/>
        </p:nvSpPr>
        <p:spPr>
          <a:xfrm>
            <a:off x="1200150" y="2552734"/>
            <a:ext cx="2781300" cy="175253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lang="zh-CN" altLang="en-US" sz="1200" b="0" i="0" u="none" strike="noStrike" dirty="0">
                <a:solidFill>
                  <a:srgbClr val="191919"/>
                </a:solidFill>
                <a:effectLst/>
                <a:latin typeface="PingFang SC"/>
              </a:rPr>
              <a:t>通过集中式管理，掌握所有库存，从不同角度查看库存量，分布情况。实现精准的库存管理，周转，调拨，移位。通过智能仓储管理系统进行指令接收，条形码扫描机信息反馈，完全达到作业信息的实时性，解决纸张作业过程中带来的信息延迟与错误率过高的问题。</a:t>
            </a:r>
            <a:endParaRPr kumimoji="0" lang="zh-CN" altLang="en-US" sz="1200" b="0" i="0" u="none" strike="noStrike" kern="0" cap="none" spc="0" normalizeH="0" baseline="0" noProof="0" dirty="0">
              <a:ln>
                <a:noFill/>
              </a:ln>
              <a:solidFill>
                <a:schemeClr val="bg1">
                  <a:lumMod val="50000"/>
                </a:schemeClr>
              </a:solidFill>
              <a:effectLst/>
              <a:uLnTx/>
              <a:uFillTx/>
              <a:cs typeface="+mn-ea"/>
              <a:sym typeface="+mn-lt"/>
            </a:endParaRPr>
          </a:p>
        </p:txBody>
      </p:sp>
      <p:sp>
        <p:nvSpPr>
          <p:cNvPr id="17" name="TextBox 18"/>
          <p:cNvSpPr txBox="1"/>
          <p:nvPr/>
        </p:nvSpPr>
        <p:spPr>
          <a:xfrm>
            <a:off x="4724400" y="2552734"/>
            <a:ext cx="2781300" cy="1512465"/>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lang="zh-CN" altLang="en-US" sz="1200" b="0" i="0" u="none" strike="noStrike" dirty="0">
                <a:solidFill>
                  <a:srgbClr val="191919"/>
                </a:solidFill>
                <a:effectLst/>
                <a:latin typeface="PingFang SC"/>
              </a:rPr>
              <a:t>按照智能仓储管理系统物资收货、入库、上架、拣货、出库、移位、盘点等将库内作业细分，按照任务排入作业队，智能仓储管理系统操作员自动接收作业任务。通过库存日志详细记录每一个系统作业以及库存变化情况做到有据可查。</a:t>
            </a:r>
            <a:endParaRPr kumimoji="0" lang="zh-CN" altLang="en-US" sz="1200" b="0" i="0" u="none" strike="noStrike" kern="0" cap="none" spc="0" normalizeH="0" baseline="0" noProof="0" dirty="0">
              <a:ln>
                <a:noFill/>
              </a:ln>
              <a:solidFill>
                <a:schemeClr val="bg1">
                  <a:lumMod val="50000"/>
                </a:schemeClr>
              </a:solidFill>
              <a:effectLst/>
              <a:uLnTx/>
              <a:uFillTx/>
              <a:cs typeface="+mn-ea"/>
              <a:sym typeface="+mn-lt"/>
            </a:endParaRPr>
          </a:p>
        </p:txBody>
      </p:sp>
      <p:sp>
        <p:nvSpPr>
          <p:cNvPr id="18" name="TextBox 18"/>
          <p:cNvSpPr txBox="1"/>
          <p:nvPr/>
        </p:nvSpPr>
        <p:spPr>
          <a:xfrm>
            <a:off x="8172450" y="2552734"/>
            <a:ext cx="2781300" cy="1992597"/>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lang="zh-CN" altLang="en-US" sz="1200" b="0" i="0" u="none" strike="noStrike" dirty="0">
                <a:solidFill>
                  <a:srgbClr val="191919"/>
                </a:solidFill>
                <a:effectLst/>
                <a:latin typeface="PingFang SC"/>
              </a:rPr>
              <a:t>智能仓储管理系统按照物质大类、小类的分别管理，同时还支持对物资特有属性添加管理。物资属性为仓储管理者提供不同物料之间差异管理的手段。在各类作业中，通过扫描器或货品上的条形码获取其编码信息，智能仓储管理系统避免了人工识别带来的高差错率，从而提高了作业的准确性和及时性。</a:t>
            </a:r>
            <a:endParaRPr kumimoji="0" lang="zh-CN" altLang="en-US" sz="1200" b="0" i="0" u="none" strike="noStrike" kern="0" cap="none" spc="0" normalizeH="0" baseline="0" noProof="0" dirty="0">
              <a:ln>
                <a:noFill/>
              </a:ln>
              <a:solidFill>
                <a:schemeClr val="bg1">
                  <a:lumMod val="50000"/>
                </a:schemeClr>
              </a:solidFill>
              <a:effectLst/>
              <a:uLnTx/>
              <a:uFillTx/>
              <a:cs typeface="+mn-ea"/>
              <a:sym typeface="+mn-lt"/>
            </a:endParaRPr>
          </a:p>
        </p:txBody>
      </p:sp>
      <p:sp>
        <p:nvSpPr>
          <p:cNvPr id="19" name="矩形 18"/>
          <p:cNvSpPr/>
          <p:nvPr/>
        </p:nvSpPr>
        <p:spPr>
          <a:xfrm>
            <a:off x="1718921" y="1918702"/>
            <a:ext cx="2262529" cy="3404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sz="2000" b="1" i="0" u="none" strike="noStrike" dirty="0">
                <a:solidFill>
                  <a:schemeClr val="bg1"/>
                </a:solidFill>
                <a:effectLst/>
                <a:latin typeface="PingFang SC"/>
              </a:rPr>
              <a:t>全局系统可视化</a:t>
            </a:r>
            <a:endParaRPr kumimoji="0" lang="zh-CN" altLang="en-US" sz="2000" b="1" i="0" u="none" strike="noStrike" kern="0" cap="none" spc="0" normalizeH="0" baseline="0" noProof="0" dirty="0">
              <a:ln>
                <a:noFill/>
              </a:ln>
              <a:solidFill>
                <a:schemeClr val="bg1"/>
              </a:solidFill>
              <a:effectLst/>
              <a:uLnTx/>
              <a:uFillTx/>
              <a:cs typeface="+mn-ea"/>
              <a:sym typeface="+mn-lt"/>
            </a:endParaRPr>
          </a:p>
        </p:txBody>
      </p:sp>
      <p:sp>
        <p:nvSpPr>
          <p:cNvPr id="2" name="燕尾形 1"/>
          <p:cNvSpPr/>
          <p:nvPr/>
        </p:nvSpPr>
        <p:spPr>
          <a:xfrm>
            <a:off x="1217613" y="1928852"/>
            <a:ext cx="177800" cy="337819"/>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solidFill>
              <a:effectLst/>
              <a:uLnTx/>
              <a:uFillTx/>
              <a:cs typeface="+mn-ea"/>
              <a:sym typeface="+mn-lt"/>
            </a:endParaRPr>
          </a:p>
        </p:txBody>
      </p:sp>
      <p:sp>
        <p:nvSpPr>
          <p:cNvPr id="13" name="燕尾形 12"/>
          <p:cNvSpPr/>
          <p:nvPr/>
        </p:nvSpPr>
        <p:spPr>
          <a:xfrm>
            <a:off x="1370013" y="1928852"/>
            <a:ext cx="177800" cy="337819"/>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solidFill>
              <a:effectLst/>
              <a:uLnTx/>
              <a:uFillTx/>
              <a:cs typeface="+mn-ea"/>
              <a:sym typeface="+mn-lt"/>
            </a:endParaRPr>
          </a:p>
        </p:txBody>
      </p:sp>
      <p:sp>
        <p:nvSpPr>
          <p:cNvPr id="22" name="燕尾形 21"/>
          <p:cNvSpPr/>
          <p:nvPr/>
        </p:nvSpPr>
        <p:spPr>
          <a:xfrm>
            <a:off x="1522413" y="1928852"/>
            <a:ext cx="177800" cy="337819"/>
          </a:xfrm>
          <a:prstGeom prst="chevron">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solidFill>
              <a:effectLst/>
              <a:uLnTx/>
              <a:uFillTx/>
              <a:cs typeface="+mn-ea"/>
              <a:sym typeface="+mn-lt"/>
            </a:endParaRPr>
          </a:p>
        </p:txBody>
      </p:sp>
      <p:sp>
        <p:nvSpPr>
          <p:cNvPr id="23" name="燕尾形 22"/>
          <p:cNvSpPr/>
          <p:nvPr/>
        </p:nvSpPr>
        <p:spPr>
          <a:xfrm>
            <a:off x="4735513" y="1928852"/>
            <a:ext cx="177800" cy="337819"/>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solidFill>
              <a:effectLst/>
              <a:uLnTx/>
              <a:uFillTx/>
              <a:cs typeface="+mn-ea"/>
              <a:sym typeface="+mn-lt"/>
            </a:endParaRPr>
          </a:p>
        </p:txBody>
      </p:sp>
      <p:sp>
        <p:nvSpPr>
          <p:cNvPr id="24" name="燕尾形 23"/>
          <p:cNvSpPr/>
          <p:nvPr/>
        </p:nvSpPr>
        <p:spPr>
          <a:xfrm>
            <a:off x="4887913" y="1928852"/>
            <a:ext cx="177800" cy="337819"/>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solidFill>
              <a:effectLst/>
              <a:uLnTx/>
              <a:uFillTx/>
              <a:cs typeface="+mn-ea"/>
              <a:sym typeface="+mn-lt"/>
            </a:endParaRPr>
          </a:p>
        </p:txBody>
      </p:sp>
      <p:sp>
        <p:nvSpPr>
          <p:cNvPr id="25" name="燕尾形 24"/>
          <p:cNvSpPr/>
          <p:nvPr/>
        </p:nvSpPr>
        <p:spPr>
          <a:xfrm>
            <a:off x="5040313" y="1928852"/>
            <a:ext cx="177800" cy="337819"/>
          </a:xfrm>
          <a:prstGeom prst="chevron">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solidFill>
              <a:effectLst/>
              <a:uLnTx/>
              <a:uFillTx/>
              <a:cs typeface="+mn-ea"/>
              <a:sym typeface="+mn-lt"/>
            </a:endParaRPr>
          </a:p>
        </p:txBody>
      </p:sp>
      <p:sp>
        <p:nvSpPr>
          <p:cNvPr id="26" name="燕尾形 25"/>
          <p:cNvSpPr/>
          <p:nvPr/>
        </p:nvSpPr>
        <p:spPr>
          <a:xfrm>
            <a:off x="8221663" y="1928852"/>
            <a:ext cx="177800" cy="337819"/>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solidFill>
              <a:effectLst/>
              <a:uLnTx/>
              <a:uFillTx/>
              <a:cs typeface="+mn-ea"/>
              <a:sym typeface="+mn-lt"/>
            </a:endParaRPr>
          </a:p>
        </p:txBody>
      </p:sp>
      <p:sp>
        <p:nvSpPr>
          <p:cNvPr id="27" name="燕尾形 26"/>
          <p:cNvSpPr/>
          <p:nvPr/>
        </p:nvSpPr>
        <p:spPr>
          <a:xfrm>
            <a:off x="8374063" y="1928852"/>
            <a:ext cx="177800" cy="337819"/>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solidFill>
              <a:effectLst/>
              <a:uLnTx/>
              <a:uFillTx/>
              <a:cs typeface="+mn-ea"/>
              <a:sym typeface="+mn-lt"/>
            </a:endParaRPr>
          </a:p>
        </p:txBody>
      </p:sp>
      <p:sp>
        <p:nvSpPr>
          <p:cNvPr id="28" name="燕尾形 27"/>
          <p:cNvSpPr/>
          <p:nvPr/>
        </p:nvSpPr>
        <p:spPr>
          <a:xfrm>
            <a:off x="8526463" y="1928852"/>
            <a:ext cx="177800" cy="337819"/>
          </a:xfrm>
          <a:prstGeom prst="chevron">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solidFill>
              <a:effectLst/>
              <a:uLnTx/>
              <a:uFillTx/>
              <a:cs typeface="+mn-ea"/>
              <a:sym typeface="+mn-lt"/>
            </a:endParaRPr>
          </a:p>
        </p:txBody>
      </p:sp>
      <p:sp>
        <p:nvSpPr>
          <p:cNvPr id="29" name="矩形 28"/>
          <p:cNvSpPr/>
          <p:nvPr/>
        </p:nvSpPr>
        <p:spPr>
          <a:xfrm>
            <a:off x="5236821" y="1918702"/>
            <a:ext cx="2268879" cy="3404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b="1" i="0" u="none" strike="noStrike" dirty="0">
                <a:solidFill>
                  <a:schemeClr val="bg1"/>
                </a:solidFill>
                <a:effectLst/>
                <a:latin typeface="PingFang SC"/>
              </a:rPr>
              <a:t>精益的库作业内管理</a:t>
            </a:r>
            <a:endParaRPr kumimoji="0" lang="zh-CN" altLang="en-US" b="1" i="0" u="none" strike="noStrike" kern="0" cap="none" spc="0" normalizeH="0" baseline="0" noProof="0" dirty="0">
              <a:ln>
                <a:noFill/>
              </a:ln>
              <a:solidFill>
                <a:schemeClr val="bg1"/>
              </a:solidFill>
              <a:effectLst/>
              <a:uLnTx/>
              <a:uFillTx/>
              <a:cs typeface="+mn-ea"/>
              <a:sym typeface="+mn-lt"/>
            </a:endParaRPr>
          </a:p>
        </p:txBody>
      </p:sp>
      <p:sp>
        <p:nvSpPr>
          <p:cNvPr id="30" name="矩形 29"/>
          <p:cNvSpPr/>
          <p:nvPr/>
        </p:nvSpPr>
        <p:spPr>
          <a:xfrm>
            <a:off x="8704263" y="1916045"/>
            <a:ext cx="2249487" cy="3404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sz="2000" b="1" i="0" u="none" strike="noStrike" dirty="0">
                <a:solidFill>
                  <a:schemeClr val="bg1"/>
                </a:solidFill>
                <a:effectLst/>
                <a:latin typeface="PingFang SC"/>
              </a:rPr>
              <a:t>细致物资属性管理</a:t>
            </a:r>
            <a:endParaRPr kumimoji="0" lang="zh-CN" altLang="en-US" sz="2000" b="1" i="0" u="none" strike="noStrike" kern="0" cap="none" spc="0" normalizeH="0" baseline="0" noProof="0" dirty="0">
              <a:ln>
                <a:noFill/>
              </a:ln>
              <a:solidFill>
                <a:schemeClr val="bg1"/>
              </a:solidFill>
              <a:effectLst/>
              <a:uLnTx/>
              <a:uFillTx/>
              <a:cs typeface="+mn-ea"/>
              <a:sym typeface="+mn-lt"/>
            </a:endParaRPr>
          </a:p>
        </p:txBody>
      </p:sp>
      <p:sp>
        <p:nvSpPr>
          <p:cNvPr id="3" name="文本占位符 2"/>
          <p:cNvSpPr>
            <a:spLocks noGrp="1"/>
          </p:cNvSpPr>
          <p:nvPr>
            <p:ph type="body" sz="quarter" idx="13"/>
          </p:nvPr>
        </p:nvSpPr>
        <p:spPr>
          <a:xfrm>
            <a:off x="4785360" y="575402"/>
            <a:ext cx="2621280" cy="420552"/>
          </a:xfrm>
        </p:spPr>
        <p:txBody>
          <a:bodyPr/>
          <a:lstStyle/>
          <a:p>
            <a:pPr algn="ctr"/>
            <a:r>
              <a:rPr lang="zh-CN" altLang="en-US" b="1" i="0" u="none" strike="noStrike" dirty="0">
                <a:solidFill>
                  <a:srgbClr val="191919"/>
                </a:solidFill>
                <a:effectLst/>
                <a:latin typeface="PingFang SC"/>
              </a:rPr>
              <a:t>系统的特点</a:t>
            </a:r>
            <a:endParaRPr lang="zh-CN" altLang="en-US" dirty="0"/>
          </a:p>
        </p:txBody>
      </p:sp>
    </p:spTree>
    <p:extLst>
      <p:ext uri="{BB962C8B-B14F-4D97-AF65-F5344CB8AC3E}">
        <p14:creationId xmlns:p14="http://schemas.microsoft.com/office/powerpoint/2010/main" val="394795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55"/>
          <p:cNvSpPr/>
          <p:nvPr/>
        </p:nvSpPr>
        <p:spPr>
          <a:xfrm>
            <a:off x="0" y="6409115"/>
            <a:ext cx="12192000" cy="4724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5" name="矩形 4"/>
          <p:cNvSpPr/>
          <p:nvPr/>
        </p:nvSpPr>
        <p:spPr>
          <a:xfrm>
            <a:off x="2781300" y="2038350"/>
            <a:ext cx="1276350" cy="1276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6" name="矩形 5"/>
          <p:cNvSpPr/>
          <p:nvPr/>
        </p:nvSpPr>
        <p:spPr>
          <a:xfrm>
            <a:off x="4057650" y="3314700"/>
            <a:ext cx="1276350" cy="1276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7" name="矩形 6"/>
          <p:cNvSpPr/>
          <p:nvPr/>
        </p:nvSpPr>
        <p:spPr>
          <a:xfrm>
            <a:off x="2781300" y="4591050"/>
            <a:ext cx="1276350" cy="12763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8" name="矩形 7"/>
          <p:cNvSpPr/>
          <p:nvPr/>
        </p:nvSpPr>
        <p:spPr>
          <a:xfrm>
            <a:off x="1504950" y="3306412"/>
            <a:ext cx="1276350" cy="1276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10" name="文本框 9"/>
          <p:cNvSpPr txBox="1"/>
          <p:nvPr/>
        </p:nvSpPr>
        <p:spPr>
          <a:xfrm>
            <a:off x="3056487" y="2361163"/>
            <a:ext cx="752475"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chemeClr val="bg1"/>
                </a:solidFill>
                <a:effectLst/>
                <a:uLnTx/>
                <a:uFillTx/>
                <a:cs typeface="+mn-ea"/>
                <a:sym typeface="+mn-lt"/>
              </a:rPr>
              <a:t>02</a:t>
            </a:r>
            <a:endParaRPr kumimoji="0" lang="zh-CN" altLang="en-US" sz="3200" b="1" i="0" u="none" strike="noStrike" kern="0" cap="none" spc="0" normalizeH="0" baseline="0" noProof="0" dirty="0">
              <a:ln>
                <a:noFill/>
              </a:ln>
              <a:solidFill>
                <a:schemeClr val="bg1"/>
              </a:solidFill>
              <a:effectLst/>
              <a:uLnTx/>
              <a:uFillTx/>
              <a:cs typeface="+mn-ea"/>
              <a:sym typeface="+mn-lt"/>
            </a:endParaRPr>
          </a:p>
        </p:txBody>
      </p:sp>
      <p:sp>
        <p:nvSpPr>
          <p:cNvPr id="11" name="文本框 10"/>
          <p:cNvSpPr txBox="1"/>
          <p:nvPr/>
        </p:nvSpPr>
        <p:spPr>
          <a:xfrm>
            <a:off x="4312823" y="3619196"/>
            <a:ext cx="752475"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chemeClr val="bg1"/>
                </a:solidFill>
                <a:effectLst/>
                <a:uLnTx/>
                <a:uFillTx/>
                <a:cs typeface="+mn-ea"/>
                <a:sym typeface="+mn-lt"/>
              </a:rPr>
              <a:t>03</a:t>
            </a:r>
            <a:endParaRPr kumimoji="0" lang="zh-CN" altLang="en-US" sz="3200" b="1" i="0" u="none" strike="noStrike" kern="0" cap="none" spc="0" normalizeH="0" baseline="0" noProof="0" dirty="0">
              <a:ln>
                <a:noFill/>
              </a:ln>
              <a:solidFill>
                <a:schemeClr val="bg1"/>
              </a:solidFill>
              <a:effectLst/>
              <a:uLnTx/>
              <a:uFillTx/>
              <a:cs typeface="+mn-ea"/>
              <a:sym typeface="+mn-lt"/>
            </a:endParaRPr>
          </a:p>
        </p:txBody>
      </p:sp>
      <p:sp>
        <p:nvSpPr>
          <p:cNvPr id="12" name="文本框 11"/>
          <p:cNvSpPr txBox="1"/>
          <p:nvPr/>
        </p:nvSpPr>
        <p:spPr>
          <a:xfrm>
            <a:off x="3056487" y="4913863"/>
            <a:ext cx="752475"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chemeClr val="bg1"/>
                </a:solidFill>
                <a:effectLst/>
                <a:uLnTx/>
                <a:uFillTx/>
                <a:cs typeface="+mn-ea"/>
                <a:sym typeface="+mn-lt"/>
              </a:rPr>
              <a:t>04</a:t>
            </a:r>
            <a:endParaRPr kumimoji="0" lang="zh-CN" altLang="en-US" sz="3200" b="1" i="0" u="none" strike="noStrike" kern="0" cap="none" spc="0" normalizeH="0" baseline="0" noProof="0" dirty="0">
              <a:ln>
                <a:noFill/>
              </a:ln>
              <a:solidFill>
                <a:schemeClr val="bg1"/>
              </a:solidFill>
              <a:effectLst/>
              <a:uLnTx/>
              <a:uFillTx/>
              <a:cs typeface="+mn-ea"/>
              <a:sym typeface="+mn-lt"/>
            </a:endParaRPr>
          </a:p>
        </p:txBody>
      </p:sp>
      <p:sp>
        <p:nvSpPr>
          <p:cNvPr id="13" name="文本框 12"/>
          <p:cNvSpPr txBox="1"/>
          <p:nvPr/>
        </p:nvSpPr>
        <p:spPr>
          <a:xfrm>
            <a:off x="1773653" y="3648275"/>
            <a:ext cx="752475"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chemeClr val="bg1"/>
                </a:solidFill>
                <a:effectLst/>
                <a:uLnTx/>
                <a:uFillTx/>
                <a:cs typeface="+mn-ea"/>
                <a:sym typeface="+mn-lt"/>
              </a:rPr>
              <a:t>01</a:t>
            </a:r>
            <a:endParaRPr kumimoji="0" lang="zh-CN" altLang="en-US" sz="3200" b="1" i="0" u="none" strike="noStrike" kern="0" cap="none" spc="0" normalizeH="0" baseline="0" noProof="0" dirty="0">
              <a:ln>
                <a:noFill/>
              </a:ln>
              <a:solidFill>
                <a:schemeClr val="bg1"/>
              </a:solidFill>
              <a:effectLst/>
              <a:uLnTx/>
              <a:uFillTx/>
              <a:cs typeface="+mn-ea"/>
              <a:sym typeface="+mn-lt"/>
            </a:endParaRPr>
          </a:p>
        </p:txBody>
      </p:sp>
      <p:sp>
        <p:nvSpPr>
          <p:cNvPr id="14" name="TextBox 18"/>
          <p:cNvSpPr txBox="1"/>
          <p:nvPr/>
        </p:nvSpPr>
        <p:spPr>
          <a:xfrm>
            <a:off x="1480090" y="2334953"/>
            <a:ext cx="1301210" cy="400110"/>
          </a:xfrm>
          <a:prstGeom prst="rect">
            <a:avLst/>
          </a:prstGeom>
          <a:noFill/>
        </p:spPr>
        <p:txBody>
          <a:bodyPr wrap="square" rtlCol="0">
            <a:spAutoFit/>
          </a:bodyPr>
          <a:lstStyle/>
          <a:p>
            <a:pPr algn="ctr"/>
            <a:r>
              <a:rPr lang="zh-CN" altLang="en-US" sz="2000" kern="0" dirty="0">
                <a:solidFill>
                  <a:schemeClr val="bg1">
                    <a:lumMod val="50000"/>
                  </a:schemeClr>
                </a:solidFill>
                <a:cs typeface="+mn-ea"/>
                <a:sym typeface="+mn-lt"/>
              </a:rPr>
              <a:t>系统设置</a:t>
            </a:r>
          </a:p>
        </p:txBody>
      </p:sp>
      <p:sp>
        <p:nvSpPr>
          <p:cNvPr id="15" name="TextBox 18"/>
          <p:cNvSpPr txBox="1"/>
          <p:nvPr/>
        </p:nvSpPr>
        <p:spPr>
          <a:xfrm>
            <a:off x="4045220" y="2331850"/>
            <a:ext cx="1301210" cy="458715"/>
          </a:xfrm>
          <a:prstGeom prst="rect">
            <a:avLst/>
          </a:prstGeom>
          <a:noFill/>
        </p:spPr>
        <p:txBody>
          <a:bodyPr wrap="square" rtlCol="0">
            <a:spAutoFit/>
          </a:bodyPr>
          <a:lstStyle/>
          <a:p>
            <a:pPr marL="0" marR="0" lvl="0" indent="0" algn="ctr" defTabSz="914400" eaLnBrk="1" fontAlgn="auto" latinLnBrk="0" hangingPunct="1">
              <a:lnSpc>
                <a:spcPct val="130000"/>
              </a:lnSpc>
              <a:spcBef>
                <a:spcPts val="0"/>
              </a:spcBef>
              <a:spcAft>
                <a:spcPts val="0"/>
              </a:spcAft>
              <a:buClrTx/>
              <a:buSzTx/>
              <a:buFontTx/>
              <a:buNone/>
              <a:tabLst/>
              <a:defRPr/>
            </a:pPr>
            <a:r>
              <a:rPr kumimoji="0" lang="zh-CN" altLang="en-US" sz="2000" b="0" i="0" u="none" strike="noStrike" kern="0" cap="none" spc="0" normalizeH="0" baseline="0" noProof="0" dirty="0">
                <a:ln>
                  <a:noFill/>
                </a:ln>
                <a:solidFill>
                  <a:schemeClr val="bg1">
                    <a:lumMod val="50000"/>
                  </a:schemeClr>
                </a:solidFill>
                <a:effectLst/>
                <a:uLnTx/>
                <a:uFillTx/>
                <a:cs typeface="+mn-ea"/>
                <a:sym typeface="+mn-lt"/>
              </a:rPr>
              <a:t>主档设置</a:t>
            </a:r>
          </a:p>
        </p:txBody>
      </p:sp>
      <p:sp>
        <p:nvSpPr>
          <p:cNvPr id="16" name="TextBox 18"/>
          <p:cNvSpPr txBox="1"/>
          <p:nvPr/>
        </p:nvSpPr>
        <p:spPr>
          <a:xfrm>
            <a:off x="4134755" y="4976892"/>
            <a:ext cx="1301210" cy="458715"/>
          </a:xfrm>
          <a:prstGeom prst="rect">
            <a:avLst/>
          </a:prstGeom>
          <a:noFill/>
        </p:spPr>
        <p:txBody>
          <a:bodyPr wrap="square" rtlCol="0">
            <a:spAutoFit/>
          </a:bodyPr>
          <a:lstStyle/>
          <a:p>
            <a:pPr marL="0" marR="0" lvl="0" indent="0" algn="ctr" defTabSz="914400" eaLnBrk="1" fontAlgn="auto" latinLnBrk="0" hangingPunct="1">
              <a:lnSpc>
                <a:spcPct val="130000"/>
              </a:lnSpc>
              <a:spcBef>
                <a:spcPts val="0"/>
              </a:spcBef>
              <a:spcAft>
                <a:spcPts val="0"/>
              </a:spcAft>
              <a:buClrTx/>
              <a:buSzTx/>
              <a:buFontTx/>
              <a:buNone/>
              <a:tabLst/>
              <a:defRPr/>
            </a:pPr>
            <a:r>
              <a:rPr kumimoji="0" lang="zh-CN" altLang="en-US" sz="2000" b="0" i="0" u="none" strike="noStrike" kern="0" cap="none" spc="0" normalizeH="0" baseline="0" noProof="0" dirty="0">
                <a:ln>
                  <a:noFill/>
                </a:ln>
                <a:solidFill>
                  <a:schemeClr val="bg1">
                    <a:lumMod val="50000"/>
                  </a:schemeClr>
                </a:solidFill>
                <a:effectLst/>
                <a:uLnTx/>
                <a:uFillTx/>
                <a:cs typeface="+mn-ea"/>
                <a:sym typeface="+mn-lt"/>
              </a:rPr>
              <a:t>查询管理</a:t>
            </a:r>
          </a:p>
        </p:txBody>
      </p:sp>
      <p:sp>
        <p:nvSpPr>
          <p:cNvPr id="17" name="TextBox 18"/>
          <p:cNvSpPr txBox="1"/>
          <p:nvPr/>
        </p:nvSpPr>
        <p:spPr>
          <a:xfrm>
            <a:off x="1492520" y="4976892"/>
            <a:ext cx="1301210" cy="458715"/>
          </a:xfrm>
          <a:prstGeom prst="rect">
            <a:avLst/>
          </a:prstGeom>
          <a:noFill/>
        </p:spPr>
        <p:txBody>
          <a:bodyPr wrap="square" rtlCol="0">
            <a:spAutoFit/>
          </a:bodyPr>
          <a:lstStyle/>
          <a:p>
            <a:pPr marL="0" marR="0" lvl="0" indent="0" algn="ctr" defTabSz="914400" eaLnBrk="1" fontAlgn="auto" latinLnBrk="0" hangingPunct="1">
              <a:lnSpc>
                <a:spcPct val="130000"/>
              </a:lnSpc>
              <a:spcBef>
                <a:spcPts val="0"/>
              </a:spcBef>
              <a:spcAft>
                <a:spcPts val="0"/>
              </a:spcAft>
              <a:buClrTx/>
              <a:buSzTx/>
              <a:buFontTx/>
              <a:buNone/>
              <a:tabLst/>
              <a:defRPr/>
            </a:pPr>
            <a:r>
              <a:rPr kumimoji="0" lang="zh-CN" altLang="en-US" sz="2000" b="0" i="0" u="none" strike="noStrike" kern="0" cap="none" spc="0" normalizeH="0" baseline="0" noProof="0" dirty="0">
                <a:ln>
                  <a:noFill/>
                </a:ln>
                <a:solidFill>
                  <a:schemeClr val="bg1">
                    <a:lumMod val="50000"/>
                  </a:schemeClr>
                </a:solidFill>
                <a:effectLst/>
                <a:uLnTx/>
                <a:uFillTx/>
                <a:cs typeface="+mn-ea"/>
                <a:sym typeface="+mn-lt"/>
              </a:rPr>
              <a:t>仓库管理</a:t>
            </a:r>
          </a:p>
        </p:txBody>
      </p:sp>
      <p:sp>
        <p:nvSpPr>
          <p:cNvPr id="54" name="文本框 53"/>
          <p:cNvSpPr txBox="1"/>
          <p:nvPr/>
        </p:nvSpPr>
        <p:spPr>
          <a:xfrm>
            <a:off x="6610350" y="2245802"/>
            <a:ext cx="314159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0" dirty="0">
                <a:ln>
                  <a:noFill/>
                </a:ln>
                <a:solidFill>
                  <a:schemeClr val="accent2"/>
                </a:solidFill>
                <a:effectLst/>
                <a:uLnTx/>
                <a:uFillTx/>
                <a:cs typeface="+mn-ea"/>
                <a:sym typeface="+mn-lt"/>
              </a:rPr>
              <a:t>功能描述</a:t>
            </a:r>
          </a:p>
        </p:txBody>
      </p:sp>
      <p:sp>
        <p:nvSpPr>
          <p:cNvPr id="55" name="TextBox 18"/>
          <p:cNvSpPr txBox="1"/>
          <p:nvPr/>
        </p:nvSpPr>
        <p:spPr>
          <a:xfrm>
            <a:off x="6610350" y="2876650"/>
            <a:ext cx="3936797" cy="2222532"/>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lang="en-US" altLang="zh-CN" b="0" i="0" u="none" strike="noStrike" dirty="0">
                <a:solidFill>
                  <a:srgbClr val="333333"/>
                </a:solidFill>
                <a:effectLst/>
                <a:latin typeface="PingFang SC"/>
              </a:rPr>
              <a:t>WMS</a:t>
            </a:r>
            <a:r>
              <a:rPr lang="zh-CN" altLang="en-US" dirty="0">
                <a:solidFill>
                  <a:srgbClr val="333333"/>
                </a:solidFill>
                <a:latin typeface="PingFang SC"/>
              </a:rPr>
              <a:t>仓储</a:t>
            </a:r>
            <a:r>
              <a:rPr lang="zh-CN" altLang="en-US" b="0" i="0" u="none" strike="noStrike" dirty="0">
                <a:solidFill>
                  <a:srgbClr val="333333"/>
                </a:solidFill>
                <a:effectLst/>
                <a:latin typeface="PingFang SC"/>
              </a:rPr>
              <a:t>管理系统由</a:t>
            </a:r>
            <a:r>
              <a:rPr lang="zh-CN" altLang="en-US" b="0" i="0" u="none" strike="noStrike" dirty="0">
                <a:solidFill>
                  <a:srgbClr val="FF0000"/>
                </a:solidFill>
                <a:effectLst/>
                <a:latin typeface="PingFang SC"/>
              </a:rPr>
              <a:t>曼探科技</a:t>
            </a:r>
            <a:r>
              <a:rPr lang="zh-CN" altLang="en-US" b="0" i="0" u="none" strike="noStrike" dirty="0">
                <a:solidFill>
                  <a:srgbClr val="333333"/>
                </a:solidFill>
                <a:effectLst/>
                <a:latin typeface="PingFang SC"/>
              </a:rPr>
              <a:t>研发，结合</a:t>
            </a:r>
            <a:r>
              <a:rPr lang="zh-CN" altLang="en-US" b="0" i="0" u="none" strike="noStrike" dirty="0">
                <a:solidFill>
                  <a:srgbClr val="FF0000"/>
                </a:solidFill>
                <a:effectLst/>
                <a:latin typeface="PingFang SC"/>
              </a:rPr>
              <a:t>电脑端</a:t>
            </a:r>
            <a:r>
              <a:rPr lang="zh-CN" altLang="en-US" b="0" i="0" u="none" strike="noStrike" dirty="0">
                <a:solidFill>
                  <a:srgbClr val="333333"/>
                </a:solidFill>
                <a:effectLst/>
                <a:latin typeface="PingFang SC"/>
              </a:rPr>
              <a:t>和</a:t>
            </a:r>
            <a:r>
              <a:rPr lang="zh-CN" altLang="en-US" b="0" i="0" u="none" strike="noStrike" dirty="0">
                <a:solidFill>
                  <a:srgbClr val="FF0000"/>
                </a:solidFill>
                <a:effectLst/>
                <a:latin typeface="PingFang SC"/>
              </a:rPr>
              <a:t>移动端</a:t>
            </a:r>
            <a:r>
              <a:rPr lang="zh-CN" altLang="en-US" b="0" i="0" u="none" strike="noStrike" dirty="0">
                <a:solidFill>
                  <a:srgbClr val="333333"/>
                </a:solidFill>
                <a:effectLst/>
                <a:latin typeface="PingFang SC"/>
              </a:rPr>
              <a:t>实现仓库管理的数字化管理。现下</a:t>
            </a:r>
            <a:r>
              <a:rPr lang="en-US" altLang="zh-CN" b="0" i="0" u="none" strike="noStrike" dirty="0">
                <a:solidFill>
                  <a:srgbClr val="333333"/>
                </a:solidFill>
                <a:effectLst/>
                <a:latin typeface="PingFang SC"/>
              </a:rPr>
              <a:t>WMS</a:t>
            </a:r>
            <a:r>
              <a:rPr lang="zh-CN" altLang="en-US" b="0" i="0" u="none" strike="noStrike" dirty="0">
                <a:solidFill>
                  <a:srgbClr val="333333"/>
                </a:solidFill>
                <a:effectLst/>
                <a:latin typeface="PingFang SC"/>
              </a:rPr>
              <a:t>应用领域涵盖众多包括，仓库存储行业、快消零食、汽车行业、各类配件行业、制造业、物流行业、电商行业、服装行业等等。</a:t>
            </a:r>
            <a:endParaRPr kumimoji="0" lang="zh-CN" altLang="en-US" sz="1800" b="0" i="0" u="none" strike="noStrike" kern="0" cap="none" spc="0" normalizeH="0" baseline="0" noProof="0" dirty="0">
              <a:ln>
                <a:noFill/>
              </a:ln>
              <a:solidFill>
                <a:schemeClr val="bg1">
                  <a:lumMod val="50000"/>
                </a:schemeClr>
              </a:solidFill>
              <a:effectLst/>
              <a:uLnTx/>
              <a:uFillTx/>
              <a:cs typeface="+mn-ea"/>
              <a:sym typeface="+mn-lt"/>
            </a:endParaRPr>
          </a:p>
        </p:txBody>
      </p:sp>
      <p:sp>
        <p:nvSpPr>
          <p:cNvPr id="2" name="文本占位符 1"/>
          <p:cNvSpPr>
            <a:spLocks noGrp="1"/>
          </p:cNvSpPr>
          <p:nvPr>
            <p:ph type="body" sz="quarter" idx="13"/>
          </p:nvPr>
        </p:nvSpPr>
        <p:spPr/>
        <p:txBody>
          <a:bodyPr/>
          <a:lstStyle/>
          <a:p>
            <a:pPr algn="ctr"/>
            <a:r>
              <a:rPr lang="zh-CN" altLang="en-US" dirty="0"/>
              <a:t>功能介绍</a:t>
            </a:r>
          </a:p>
        </p:txBody>
      </p:sp>
    </p:spTree>
    <p:extLst>
      <p:ext uri="{BB962C8B-B14F-4D97-AF65-F5344CB8AC3E}">
        <p14:creationId xmlns:p14="http://schemas.microsoft.com/office/powerpoint/2010/main" val="223379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4968239" y="372112"/>
            <a:ext cx="2621280" cy="420552"/>
          </a:xfrm>
          <a:prstGeom prst="rect">
            <a:avLst/>
          </a:prstGeom>
        </p:spPr>
        <p:txBody>
          <a:bodyPr/>
          <a:lstStyle/>
          <a:p>
            <a:pPr algn="ctr"/>
            <a:r>
              <a:rPr lang="zh-CN" altLang="en-US" dirty="0">
                <a:cs typeface="+mn-ea"/>
                <a:sym typeface="+mn-lt"/>
              </a:rPr>
              <a:t>主界面</a:t>
            </a:r>
            <a:endParaRPr lang="zh-CN" altLang="en-US" b="1" dirty="0">
              <a:solidFill>
                <a:schemeClr val="bg1"/>
              </a:solidFill>
              <a:cs typeface="+mn-ea"/>
              <a:sym typeface="+mn-lt"/>
            </a:endParaRPr>
          </a:p>
        </p:txBody>
      </p:sp>
      <p:sp>
        <p:nvSpPr>
          <p:cNvPr id="8" name="文本框 7"/>
          <p:cNvSpPr txBox="1"/>
          <p:nvPr/>
        </p:nvSpPr>
        <p:spPr>
          <a:xfrm>
            <a:off x="2236285" y="4783598"/>
            <a:ext cx="224645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schemeClr val="accent2"/>
                </a:solidFill>
                <a:effectLst/>
                <a:uLnTx/>
                <a:uFillTx/>
                <a:cs typeface="+mn-ea"/>
                <a:sym typeface="+mn-lt"/>
              </a:rPr>
              <a:t>电脑端</a:t>
            </a:r>
          </a:p>
        </p:txBody>
      </p:sp>
      <p:sp>
        <p:nvSpPr>
          <p:cNvPr id="12" name="文本框 11"/>
          <p:cNvSpPr txBox="1"/>
          <p:nvPr/>
        </p:nvSpPr>
        <p:spPr>
          <a:xfrm>
            <a:off x="8812866" y="4750189"/>
            <a:ext cx="224645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schemeClr val="accent2"/>
                </a:solidFill>
                <a:effectLst/>
                <a:uLnTx/>
                <a:uFillTx/>
                <a:cs typeface="+mn-ea"/>
                <a:sym typeface="+mn-lt"/>
              </a:rPr>
              <a:t>移动端</a:t>
            </a:r>
          </a:p>
        </p:txBody>
      </p:sp>
      <p:pic>
        <p:nvPicPr>
          <p:cNvPr id="5" name="图片 4">
            <a:extLst>
              <a:ext uri="{FF2B5EF4-FFF2-40B4-BE49-F238E27FC236}">
                <a16:creationId xmlns:a16="http://schemas.microsoft.com/office/drawing/2014/main" id="{4B93AB62-C1CB-4060-9FB6-65A89DD356BF}"/>
              </a:ext>
            </a:extLst>
          </p:cNvPr>
          <p:cNvPicPr>
            <a:picLocks noChangeAspect="1"/>
          </p:cNvPicPr>
          <p:nvPr/>
        </p:nvPicPr>
        <p:blipFill>
          <a:blip r:embed="rId3"/>
          <a:stretch>
            <a:fillRect/>
          </a:stretch>
        </p:blipFill>
        <p:spPr>
          <a:xfrm>
            <a:off x="69988" y="1096954"/>
            <a:ext cx="6208891" cy="3261686"/>
          </a:xfrm>
          <a:prstGeom prst="rect">
            <a:avLst/>
          </a:prstGeom>
        </p:spPr>
      </p:pic>
      <p:pic>
        <p:nvPicPr>
          <p:cNvPr id="10" name="图片 9">
            <a:extLst>
              <a:ext uri="{FF2B5EF4-FFF2-40B4-BE49-F238E27FC236}">
                <a16:creationId xmlns:a16="http://schemas.microsoft.com/office/drawing/2014/main" id="{4BDB184B-B59C-41A7-A4D4-4B314E5FA585}"/>
              </a:ext>
            </a:extLst>
          </p:cNvPr>
          <p:cNvPicPr>
            <a:picLocks noChangeAspect="1"/>
          </p:cNvPicPr>
          <p:nvPr/>
        </p:nvPicPr>
        <p:blipFill>
          <a:blip r:embed="rId4"/>
          <a:stretch>
            <a:fillRect/>
          </a:stretch>
        </p:blipFill>
        <p:spPr>
          <a:xfrm>
            <a:off x="7318199" y="1124037"/>
            <a:ext cx="1494667" cy="3238444"/>
          </a:xfrm>
          <a:prstGeom prst="rect">
            <a:avLst/>
          </a:prstGeom>
        </p:spPr>
      </p:pic>
      <p:pic>
        <p:nvPicPr>
          <p:cNvPr id="14" name="图片 13">
            <a:extLst>
              <a:ext uri="{FF2B5EF4-FFF2-40B4-BE49-F238E27FC236}">
                <a16:creationId xmlns:a16="http://schemas.microsoft.com/office/drawing/2014/main" id="{374D5077-41D5-474E-A068-7670B23664BE}"/>
              </a:ext>
            </a:extLst>
          </p:cNvPr>
          <p:cNvPicPr>
            <a:picLocks noChangeAspect="1"/>
          </p:cNvPicPr>
          <p:nvPr/>
        </p:nvPicPr>
        <p:blipFill>
          <a:blip r:embed="rId5"/>
          <a:stretch>
            <a:fillRect/>
          </a:stretch>
        </p:blipFill>
        <p:spPr>
          <a:xfrm>
            <a:off x="9839399" y="1120197"/>
            <a:ext cx="1494667" cy="3238445"/>
          </a:xfrm>
          <a:prstGeom prst="rect">
            <a:avLst/>
          </a:prstGeom>
        </p:spPr>
      </p:pic>
    </p:spTree>
    <p:extLst>
      <p:ext uri="{BB962C8B-B14F-4D97-AF65-F5344CB8AC3E}">
        <p14:creationId xmlns:p14="http://schemas.microsoft.com/office/powerpoint/2010/main" val="417528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prstGeom prst="rect">
            <a:avLst/>
          </a:prstGeom>
        </p:spPr>
        <p:txBody>
          <a:bodyPr/>
          <a:lstStyle/>
          <a:p>
            <a:pPr algn="ctr"/>
            <a:r>
              <a:rPr lang="zh-CN" altLang="en-US" b="1" dirty="0">
                <a:solidFill>
                  <a:schemeClr val="bg1"/>
                </a:solidFill>
                <a:cs typeface="+mn-ea"/>
                <a:sym typeface="+mn-lt"/>
              </a:rPr>
              <a:t>系统设置</a:t>
            </a:r>
          </a:p>
        </p:txBody>
      </p:sp>
      <p:sp>
        <p:nvSpPr>
          <p:cNvPr id="7" name="TextBox 18"/>
          <p:cNvSpPr txBox="1"/>
          <p:nvPr/>
        </p:nvSpPr>
        <p:spPr>
          <a:xfrm>
            <a:off x="630641" y="5061465"/>
            <a:ext cx="4523699" cy="275525"/>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lang="zh-CN" altLang="en-US" sz="1000" kern="0" dirty="0">
                <a:solidFill>
                  <a:schemeClr val="bg1">
                    <a:lumMod val="50000"/>
                  </a:schemeClr>
                </a:solidFill>
                <a:cs typeface="+mn-ea"/>
                <a:sym typeface="+mn-lt"/>
              </a:rPr>
              <a:t>可定义不同角色，分配不同的数据权限、菜单权限、移动端权限。</a:t>
            </a:r>
            <a:endParaRPr kumimoji="0" lang="zh-CN" altLang="en-US" sz="1000" b="0" i="0" u="none" strike="noStrike" kern="0" cap="none" spc="0" normalizeH="0" baseline="0" noProof="0" dirty="0">
              <a:ln>
                <a:noFill/>
              </a:ln>
              <a:solidFill>
                <a:schemeClr val="bg1">
                  <a:lumMod val="50000"/>
                </a:schemeClr>
              </a:solidFill>
              <a:effectLst/>
              <a:uLnTx/>
              <a:uFillTx/>
              <a:cs typeface="+mn-ea"/>
              <a:sym typeface="+mn-lt"/>
            </a:endParaRPr>
          </a:p>
        </p:txBody>
      </p:sp>
      <p:sp>
        <p:nvSpPr>
          <p:cNvPr id="8" name="文本框 7"/>
          <p:cNvSpPr txBox="1"/>
          <p:nvPr/>
        </p:nvSpPr>
        <p:spPr>
          <a:xfrm>
            <a:off x="674185" y="4750189"/>
            <a:ext cx="224645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schemeClr val="accent2"/>
                </a:solidFill>
                <a:effectLst/>
                <a:uLnTx/>
                <a:uFillTx/>
                <a:cs typeface="+mn-ea"/>
                <a:sym typeface="+mn-lt"/>
              </a:rPr>
              <a:t>角色设定</a:t>
            </a:r>
          </a:p>
        </p:txBody>
      </p:sp>
      <p:sp>
        <p:nvSpPr>
          <p:cNvPr id="11" name="TextBox 18"/>
          <p:cNvSpPr txBox="1"/>
          <p:nvPr/>
        </p:nvSpPr>
        <p:spPr>
          <a:xfrm>
            <a:off x="6473588" y="5061465"/>
            <a:ext cx="5253356" cy="676339"/>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schemeClr val="bg1">
                    <a:lumMod val="50000"/>
                  </a:schemeClr>
                </a:solidFill>
                <a:effectLst/>
                <a:uLnTx/>
                <a:uFillTx/>
                <a:cs typeface="+mn-ea"/>
                <a:sym typeface="+mn-lt"/>
              </a:rPr>
              <a:t>1.</a:t>
            </a:r>
            <a:r>
              <a:rPr kumimoji="0" lang="zh-CN" altLang="en-US" sz="1000" b="0" i="0" u="none" strike="noStrike" kern="0" cap="none" spc="0" normalizeH="0" baseline="0" noProof="0" dirty="0">
                <a:ln>
                  <a:noFill/>
                </a:ln>
                <a:solidFill>
                  <a:schemeClr val="bg1">
                    <a:lumMod val="50000"/>
                  </a:schemeClr>
                </a:solidFill>
                <a:effectLst/>
                <a:uLnTx/>
                <a:uFillTx/>
                <a:cs typeface="+mn-ea"/>
                <a:sym typeface="+mn-lt"/>
              </a:rPr>
              <a:t>系统不限制用户数量。</a:t>
            </a:r>
            <a:endParaRPr kumimoji="0" lang="en-US" altLang="zh-CN" sz="1000" b="0" i="0" u="none" strike="noStrike" kern="0" cap="none" spc="0" normalizeH="0" baseline="0" noProof="0" dirty="0">
              <a:ln>
                <a:noFill/>
              </a:ln>
              <a:solidFill>
                <a:schemeClr val="bg1">
                  <a:lumMod val="50000"/>
                </a:schemeClr>
              </a:solidFill>
              <a:effectLst/>
              <a:uLnTx/>
              <a:uFillTx/>
              <a:cs typeface="+mn-ea"/>
              <a:sym typeface="+mn-lt"/>
            </a:endParaRPr>
          </a:p>
          <a:p>
            <a:pPr marL="0" marR="0" lvl="0" indent="0" defTabSz="914400" eaLnBrk="1" fontAlgn="auto" latinLnBrk="0" hangingPunct="1">
              <a:lnSpc>
                <a:spcPct val="130000"/>
              </a:lnSpc>
              <a:spcBef>
                <a:spcPts val="0"/>
              </a:spcBef>
              <a:spcAft>
                <a:spcPts val="0"/>
              </a:spcAft>
              <a:buClrTx/>
              <a:buSzTx/>
              <a:buFontTx/>
              <a:buNone/>
              <a:tabLst/>
              <a:defRPr/>
            </a:pPr>
            <a:r>
              <a:rPr lang="en-US" altLang="zh-CN" sz="1000" kern="0" dirty="0">
                <a:solidFill>
                  <a:schemeClr val="bg1">
                    <a:lumMod val="50000"/>
                  </a:schemeClr>
                </a:solidFill>
                <a:cs typeface="+mn-ea"/>
                <a:sym typeface="+mn-lt"/>
              </a:rPr>
              <a:t>2.</a:t>
            </a:r>
            <a:r>
              <a:rPr lang="zh-CN" altLang="en-US" sz="1000" kern="0" dirty="0">
                <a:solidFill>
                  <a:schemeClr val="bg1">
                    <a:lumMod val="50000"/>
                  </a:schemeClr>
                </a:solidFill>
                <a:cs typeface="+mn-ea"/>
                <a:sym typeface="+mn-lt"/>
              </a:rPr>
              <a:t>用户可绑定对应的仓库，进入后只有该仓库的操作权限。</a:t>
            </a:r>
            <a:endParaRPr lang="en-US" altLang="zh-CN" sz="1000" kern="0" dirty="0">
              <a:solidFill>
                <a:schemeClr val="bg1">
                  <a:lumMod val="50000"/>
                </a:schemeClr>
              </a:solidFill>
              <a:cs typeface="+mn-ea"/>
              <a:sym typeface="+mn-lt"/>
            </a:endParaRPr>
          </a:p>
          <a:p>
            <a:pPr marL="0" marR="0" lvl="0" indent="0" defTabSz="914400" eaLnBrk="1" fontAlgn="auto" latinLnBrk="0" hangingPunct="1">
              <a:lnSpc>
                <a:spcPct val="13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schemeClr val="bg1">
                    <a:lumMod val="50000"/>
                  </a:schemeClr>
                </a:solidFill>
                <a:effectLst/>
                <a:uLnTx/>
                <a:uFillTx/>
                <a:cs typeface="+mn-ea"/>
                <a:sym typeface="+mn-lt"/>
              </a:rPr>
              <a:t>3.</a:t>
            </a:r>
            <a:r>
              <a:rPr kumimoji="0" lang="zh-CN" altLang="en-US" sz="1000" b="0" i="0" u="none" strike="noStrike" kern="0" cap="none" spc="0" normalizeH="0" baseline="0" noProof="0" dirty="0">
                <a:ln>
                  <a:noFill/>
                </a:ln>
                <a:solidFill>
                  <a:schemeClr val="bg1">
                    <a:lumMod val="50000"/>
                  </a:schemeClr>
                </a:solidFill>
                <a:effectLst/>
                <a:uLnTx/>
                <a:uFillTx/>
                <a:cs typeface="+mn-ea"/>
                <a:sym typeface="+mn-lt"/>
              </a:rPr>
              <a:t>用户可绑定角色。绑定后拥有角色的功能权限。</a:t>
            </a:r>
          </a:p>
        </p:txBody>
      </p:sp>
      <p:sp>
        <p:nvSpPr>
          <p:cNvPr id="12" name="文本框 11"/>
          <p:cNvSpPr txBox="1"/>
          <p:nvPr/>
        </p:nvSpPr>
        <p:spPr>
          <a:xfrm>
            <a:off x="6517131" y="4750189"/>
            <a:ext cx="224645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schemeClr val="accent2"/>
                </a:solidFill>
                <a:effectLst/>
                <a:uLnTx/>
                <a:uFillTx/>
                <a:cs typeface="+mn-ea"/>
                <a:sym typeface="+mn-lt"/>
              </a:rPr>
              <a:t>用户设定</a:t>
            </a:r>
          </a:p>
        </p:txBody>
      </p:sp>
      <p:pic>
        <p:nvPicPr>
          <p:cNvPr id="4" name="图片 3">
            <a:extLst>
              <a:ext uri="{FF2B5EF4-FFF2-40B4-BE49-F238E27FC236}">
                <a16:creationId xmlns:a16="http://schemas.microsoft.com/office/drawing/2014/main" id="{50BDFE57-BF08-4372-8DDE-36F0EE22E075}"/>
              </a:ext>
            </a:extLst>
          </p:cNvPr>
          <p:cNvPicPr>
            <a:picLocks noChangeAspect="1"/>
          </p:cNvPicPr>
          <p:nvPr/>
        </p:nvPicPr>
        <p:blipFill>
          <a:blip r:embed="rId3"/>
          <a:stretch>
            <a:fillRect/>
          </a:stretch>
        </p:blipFill>
        <p:spPr>
          <a:xfrm>
            <a:off x="148122" y="1096954"/>
            <a:ext cx="5888298" cy="3219763"/>
          </a:xfrm>
          <a:prstGeom prst="rect">
            <a:avLst/>
          </a:prstGeom>
        </p:spPr>
      </p:pic>
      <p:pic>
        <p:nvPicPr>
          <p:cNvPr id="6" name="图片 5">
            <a:extLst>
              <a:ext uri="{FF2B5EF4-FFF2-40B4-BE49-F238E27FC236}">
                <a16:creationId xmlns:a16="http://schemas.microsoft.com/office/drawing/2014/main" id="{A3B6FFCE-380A-43A6-829E-CAD4F036DE34}"/>
              </a:ext>
            </a:extLst>
          </p:cNvPr>
          <p:cNvPicPr>
            <a:picLocks noChangeAspect="1"/>
          </p:cNvPicPr>
          <p:nvPr/>
        </p:nvPicPr>
        <p:blipFill>
          <a:blip r:embed="rId4"/>
          <a:stretch>
            <a:fillRect/>
          </a:stretch>
        </p:blipFill>
        <p:spPr>
          <a:xfrm>
            <a:off x="6186170" y="1096954"/>
            <a:ext cx="5884017" cy="3219763"/>
          </a:xfrm>
          <a:prstGeom prst="rect">
            <a:avLst/>
          </a:prstGeom>
        </p:spPr>
      </p:pic>
    </p:spTree>
    <p:extLst>
      <p:ext uri="{BB962C8B-B14F-4D97-AF65-F5344CB8AC3E}">
        <p14:creationId xmlns:p14="http://schemas.microsoft.com/office/powerpoint/2010/main" val="397582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prstGeom prst="rect">
            <a:avLst/>
          </a:prstGeom>
        </p:spPr>
        <p:txBody>
          <a:bodyPr/>
          <a:lstStyle/>
          <a:p>
            <a:pPr algn="ctr"/>
            <a:r>
              <a:rPr lang="zh-CN" altLang="en-US" dirty="0">
                <a:cs typeface="+mn-ea"/>
                <a:sym typeface="+mn-lt"/>
              </a:rPr>
              <a:t>主档</a:t>
            </a:r>
            <a:r>
              <a:rPr lang="zh-CN" altLang="en-US" b="1" dirty="0">
                <a:solidFill>
                  <a:schemeClr val="bg1"/>
                </a:solidFill>
                <a:cs typeface="+mn-ea"/>
                <a:sym typeface="+mn-lt"/>
              </a:rPr>
              <a:t>设置</a:t>
            </a:r>
          </a:p>
        </p:txBody>
      </p:sp>
      <p:sp>
        <p:nvSpPr>
          <p:cNvPr id="7" name="TextBox 18"/>
          <p:cNvSpPr txBox="1"/>
          <p:nvPr/>
        </p:nvSpPr>
        <p:spPr>
          <a:xfrm>
            <a:off x="623021" y="5064394"/>
            <a:ext cx="4523699" cy="275525"/>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chemeClr val="bg1">
                    <a:lumMod val="50000"/>
                  </a:schemeClr>
                </a:solidFill>
                <a:effectLst/>
                <a:uLnTx/>
                <a:uFillTx/>
                <a:cs typeface="+mn-ea"/>
                <a:sym typeface="+mn-lt"/>
              </a:rPr>
              <a:t>支持多仓库模式。可自定义增加调整仓库</a:t>
            </a:r>
          </a:p>
        </p:txBody>
      </p:sp>
      <p:sp>
        <p:nvSpPr>
          <p:cNvPr id="8" name="文本框 7"/>
          <p:cNvSpPr txBox="1"/>
          <p:nvPr/>
        </p:nvSpPr>
        <p:spPr>
          <a:xfrm>
            <a:off x="666565" y="4753118"/>
            <a:ext cx="224645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schemeClr val="accent2"/>
                </a:solidFill>
                <a:effectLst/>
                <a:uLnTx/>
                <a:uFillTx/>
                <a:cs typeface="+mn-ea"/>
                <a:sym typeface="+mn-lt"/>
              </a:rPr>
              <a:t>仓库设定</a:t>
            </a:r>
          </a:p>
        </p:txBody>
      </p:sp>
      <p:sp>
        <p:nvSpPr>
          <p:cNvPr id="11" name="TextBox 18"/>
          <p:cNvSpPr txBox="1"/>
          <p:nvPr/>
        </p:nvSpPr>
        <p:spPr>
          <a:xfrm>
            <a:off x="6473588" y="5061465"/>
            <a:ext cx="5253356" cy="275525"/>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chemeClr val="bg1">
                    <a:lumMod val="50000"/>
                  </a:schemeClr>
                </a:solidFill>
                <a:effectLst/>
                <a:uLnTx/>
                <a:uFillTx/>
                <a:cs typeface="+mn-ea"/>
                <a:sym typeface="+mn-lt"/>
              </a:rPr>
              <a:t>设置存货大类名称。</a:t>
            </a:r>
          </a:p>
        </p:txBody>
      </p:sp>
      <p:sp>
        <p:nvSpPr>
          <p:cNvPr id="12" name="文本框 11"/>
          <p:cNvSpPr txBox="1"/>
          <p:nvPr/>
        </p:nvSpPr>
        <p:spPr>
          <a:xfrm>
            <a:off x="6517131" y="4750189"/>
            <a:ext cx="224645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schemeClr val="accent2"/>
                </a:solidFill>
                <a:effectLst/>
                <a:uLnTx/>
                <a:uFillTx/>
                <a:cs typeface="+mn-ea"/>
                <a:sym typeface="+mn-lt"/>
              </a:rPr>
              <a:t>存货大类设定</a:t>
            </a:r>
          </a:p>
        </p:txBody>
      </p:sp>
      <p:pic>
        <p:nvPicPr>
          <p:cNvPr id="5" name="图片 4">
            <a:extLst>
              <a:ext uri="{FF2B5EF4-FFF2-40B4-BE49-F238E27FC236}">
                <a16:creationId xmlns:a16="http://schemas.microsoft.com/office/drawing/2014/main" id="{B759168A-7CFB-4C34-BB04-E32B570051D4}"/>
              </a:ext>
            </a:extLst>
          </p:cNvPr>
          <p:cNvPicPr>
            <a:picLocks noChangeAspect="1"/>
          </p:cNvPicPr>
          <p:nvPr/>
        </p:nvPicPr>
        <p:blipFill>
          <a:blip r:embed="rId3"/>
          <a:stretch>
            <a:fillRect/>
          </a:stretch>
        </p:blipFill>
        <p:spPr>
          <a:xfrm>
            <a:off x="133810" y="1096955"/>
            <a:ext cx="5828381" cy="3213780"/>
          </a:xfrm>
          <a:prstGeom prst="rect">
            <a:avLst/>
          </a:prstGeom>
        </p:spPr>
      </p:pic>
      <p:pic>
        <p:nvPicPr>
          <p:cNvPr id="10" name="图片 9">
            <a:extLst>
              <a:ext uri="{FF2B5EF4-FFF2-40B4-BE49-F238E27FC236}">
                <a16:creationId xmlns:a16="http://schemas.microsoft.com/office/drawing/2014/main" id="{C0A2CADB-3266-4CC4-8FED-F544BEC87804}"/>
              </a:ext>
            </a:extLst>
          </p:cNvPr>
          <p:cNvPicPr>
            <a:picLocks noChangeAspect="1"/>
          </p:cNvPicPr>
          <p:nvPr/>
        </p:nvPicPr>
        <p:blipFill>
          <a:blip r:embed="rId4"/>
          <a:stretch>
            <a:fillRect/>
          </a:stretch>
        </p:blipFill>
        <p:spPr>
          <a:xfrm>
            <a:off x="6229554" y="1096955"/>
            <a:ext cx="5828636" cy="3220041"/>
          </a:xfrm>
          <a:prstGeom prst="rect">
            <a:avLst/>
          </a:prstGeom>
        </p:spPr>
      </p:pic>
    </p:spTree>
    <p:extLst>
      <p:ext uri="{BB962C8B-B14F-4D97-AF65-F5344CB8AC3E}">
        <p14:creationId xmlns:p14="http://schemas.microsoft.com/office/powerpoint/2010/main" val="150465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prstGeom prst="rect">
            <a:avLst/>
          </a:prstGeom>
        </p:spPr>
        <p:txBody>
          <a:bodyPr/>
          <a:lstStyle/>
          <a:p>
            <a:pPr algn="ctr"/>
            <a:r>
              <a:rPr lang="zh-CN" altLang="en-US" dirty="0">
                <a:cs typeface="+mn-ea"/>
                <a:sym typeface="+mn-lt"/>
              </a:rPr>
              <a:t>主档</a:t>
            </a:r>
            <a:r>
              <a:rPr lang="zh-CN" altLang="en-US" b="1" dirty="0">
                <a:solidFill>
                  <a:schemeClr val="bg1"/>
                </a:solidFill>
                <a:cs typeface="+mn-ea"/>
                <a:sym typeface="+mn-lt"/>
              </a:rPr>
              <a:t>设置</a:t>
            </a:r>
          </a:p>
        </p:txBody>
      </p:sp>
      <p:sp>
        <p:nvSpPr>
          <p:cNvPr id="7" name="TextBox 18"/>
          <p:cNvSpPr txBox="1"/>
          <p:nvPr/>
        </p:nvSpPr>
        <p:spPr>
          <a:xfrm>
            <a:off x="623021" y="5061465"/>
            <a:ext cx="4523699" cy="275525"/>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chemeClr val="bg1">
                    <a:lumMod val="50000"/>
                  </a:schemeClr>
                </a:solidFill>
                <a:effectLst/>
                <a:uLnTx/>
                <a:uFillTx/>
                <a:cs typeface="+mn-ea"/>
                <a:sym typeface="+mn-lt"/>
              </a:rPr>
              <a:t>即产品资料信息的管理。支持库存上下限的预警。</a:t>
            </a:r>
          </a:p>
        </p:txBody>
      </p:sp>
      <p:sp>
        <p:nvSpPr>
          <p:cNvPr id="8" name="文本框 7"/>
          <p:cNvSpPr txBox="1"/>
          <p:nvPr/>
        </p:nvSpPr>
        <p:spPr>
          <a:xfrm>
            <a:off x="666565" y="4753118"/>
            <a:ext cx="224645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schemeClr val="accent2"/>
                </a:solidFill>
                <a:effectLst/>
                <a:uLnTx/>
                <a:uFillTx/>
                <a:cs typeface="+mn-ea"/>
                <a:sym typeface="+mn-lt"/>
              </a:rPr>
              <a:t>存货档案</a:t>
            </a:r>
          </a:p>
        </p:txBody>
      </p:sp>
      <p:sp>
        <p:nvSpPr>
          <p:cNvPr id="11" name="TextBox 18"/>
          <p:cNvSpPr txBox="1"/>
          <p:nvPr/>
        </p:nvSpPr>
        <p:spPr>
          <a:xfrm>
            <a:off x="6473588" y="5061465"/>
            <a:ext cx="5253356" cy="275525"/>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lang="zh-CN" altLang="en-US" sz="1000" kern="0" dirty="0">
                <a:solidFill>
                  <a:schemeClr val="bg1">
                    <a:lumMod val="50000"/>
                  </a:schemeClr>
                </a:solidFill>
                <a:cs typeface="+mn-ea"/>
                <a:sym typeface="+mn-lt"/>
              </a:rPr>
              <a:t>对应仓库的货位号的管理。</a:t>
            </a:r>
            <a:endParaRPr kumimoji="0" lang="zh-CN" altLang="en-US" sz="1000" b="0" i="0" u="none" strike="noStrike" kern="0" cap="none" spc="0" normalizeH="0" baseline="0" noProof="0" dirty="0">
              <a:ln>
                <a:noFill/>
              </a:ln>
              <a:solidFill>
                <a:schemeClr val="bg1">
                  <a:lumMod val="50000"/>
                </a:schemeClr>
              </a:solidFill>
              <a:effectLst/>
              <a:uLnTx/>
              <a:uFillTx/>
              <a:cs typeface="+mn-ea"/>
              <a:sym typeface="+mn-lt"/>
            </a:endParaRPr>
          </a:p>
        </p:txBody>
      </p:sp>
      <p:sp>
        <p:nvSpPr>
          <p:cNvPr id="12" name="文本框 11"/>
          <p:cNvSpPr txBox="1"/>
          <p:nvPr/>
        </p:nvSpPr>
        <p:spPr>
          <a:xfrm>
            <a:off x="6517131" y="4750189"/>
            <a:ext cx="224645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schemeClr val="accent2"/>
                </a:solidFill>
                <a:effectLst/>
                <a:uLnTx/>
                <a:uFillTx/>
                <a:cs typeface="+mn-ea"/>
                <a:sym typeface="+mn-lt"/>
              </a:rPr>
              <a:t>货位设置</a:t>
            </a:r>
          </a:p>
        </p:txBody>
      </p:sp>
      <p:pic>
        <p:nvPicPr>
          <p:cNvPr id="4" name="图片 3">
            <a:extLst>
              <a:ext uri="{FF2B5EF4-FFF2-40B4-BE49-F238E27FC236}">
                <a16:creationId xmlns:a16="http://schemas.microsoft.com/office/drawing/2014/main" id="{177A4AC1-DF5C-475D-9118-D6A56C282F7B}"/>
              </a:ext>
            </a:extLst>
          </p:cNvPr>
          <p:cNvPicPr>
            <a:picLocks noChangeAspect="1"/>
          </p:cNvPicPr>
          <p:nvPr/>
        </p:nvPicPr>
        <p:blipFill>
          <a:blip r:embed="rId3"/>
          <a:stretch>
            <a:fillRect/>
          </a:stretch>
        </p:blipFill>
        <p:spPr>
          <a:xfrm>
            <a:off x="141375" y="1035450"/>
            <a:ext cx="5843597" cy="3238794"/>
          </a:xfrm>
          <a:prstGeom prst="rect">
            <a:avLst/>
          </a:prstGeom>
        </p:spPr>
      </p:pic>
      <p:pic>
        <p:nvPicPr>
          <p:cNvPr id="9" name="图片 8">
            <a:extLst>
              <a:ext uri="{FF2B5EF4-FFF2-40B4-BE49-F238E27FC236}">
                <a16:creationId xmlns:a16="http://schemas.microsoft.com/office/drawing/2014/main" id="{47003A8A-1472-44B4-88C5-05CE44AFFAFF}"/>
              </a:ext>
            </a:extLst>
          </p:cNvPr>
          <p:cNvPicPr>
            <a:picLocks noChangeAspect="1"/>
          </p:cNvPicPr>
          <p:nvPr/>
        </p:nvPicPr>
        <p:blipFill>
          <a:blip r:embed="rId4"/>
          <a:stretch>
            <a:fillRect/>
          </a:stretch>
        </p:blipFill>
        <p:spPr>
          <a:xfrm>
            <a:off x="6235737" y="1035449"/>
            <a:ext cx="5843597" cy="3208891"/>
          </a:xfrm>
          <a:prstGeom prst="rect">
            <a:avLst/>
          </a:prstGeom>
        </p:spPr>
      </p:pic>
    </p:spTree>
    <p:extLst>
      <p:ext uri="{BB962C8B-B14F-4D97-AF65-F5344CB8AC3E}">
        <p14:creationId xmlns:p14="http://schemas.microsoft.com/office/powerpoint/2010/main" val="3368671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主题">
  <a:themeElements>
    <a:clrScheme name="自定义 1">
      <a:dk1>
        <a:sysClr val="windowText" lastClr="000000"/>
      </a:dk1>
      <a:lt1>
        <a:sysClr val="window" lastClr="FFFFFF"/>
      </a:lt1>
      <a:dk2>
        <a:srgbClr val="000000"/>
      </a:dk2>
      <a:lt2>
        <a:srgbClr val="FFFFFF"/>
      </a:lt2>
      <a:accent1>
        <a:srgbClr val="1CADE4"/>
      </a:accent1>
      <a:accent2>
        <a:srgbClr val="2683C6"/>
      </a:accent2>
      <a:accent3>
        <a:srgbClr val="27CED7"/>
      </a:accent3>
      <a:accent4>
        <a:srgbClr val="027584"/>
      </a:accent4>
      <a:accent5>
        <a:srgbClr val="FFC000"/>
      </a:accent5>
      <a:accent6>
        <a:srgbClr val="62A39F"/>
      </a:accent6>
      <a:hlink>
        <a:srgbClr val="6EAC1C"/>
      </a:hlink>
      <a:folHlink>
        <a:srgbClr val="B26B02"/>
      </a:folHlink>
    </a:clrScheme>
    <a:fontScheme name="Temp">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130000"/>
          </a:lnSpc>
          <a:defRPr sz="1400" dirty="0">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nSpc>
            <a:spcPct val="130000"/>
          </a:lnSpc>
          <a:spcBef>
            <a:spcPts val="600"/>
          </a:spcBef>
          <a:defRPr sz="1400" kern="0" dirty="0">
            <a:latin typeface="微软雅黑" panose="020B0503020204020204" pitchFamily="34" charset="-122"/>
            <a:ea typeface="微软雅黑" panose="020B0503020204020204" pitchFamily="34" charset="-122"/>
            <a:cs typeface="+mn-ea"/>
            <a:sym typeface="+mn-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PLUS">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473</TotalTime>
  <Words>1670</Words>
  <Application>Microsoft Office PowerPoint</Application>
  <PresentationFormat>宽屏</PresentationFormat>
  <Paragraphs>181</Paragraphs>
  <Slides>25</Slides>
  <Notes>23</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25</vt:i4>
      </vt:variant>
    </vt:vector>
  </HeadingPairs>
  <TitlesOfParts>
    <vt:vector size="37" baseType="lpstr">
      <vt:lpstr>&amp;quot</vt:lpstr>
      <vt:lpstr>Helvetica Neue</vt:lpstr>
      <vt:lpstr>PingFang SC</vt:lpstr>
      <vt:lpstr>等线</vt:lpstr>
      <vt:lpstr>微软雅黑</vt:lpstr>
      <vt:lpstr>微软雅黑</vt:lpstr>
      <vt:lpstr>Arial</vt:lpstr>
      <vt:lpstr>Calibri</vt:lpstr>
      <vt:lpstr>Century Gothic</vt:lpstr>
      <vt:lpstr>Segoe UI Light</vt:lpstr>
      <vt:lpstr>Office 主题</vt:lpstr>
      <vt:lpstr>OfficePLUS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
  <dc:creator>OfficePLUS</dc:creator>
  <cp:keywords/>
  <dc:description/>
  <cp:lastModifiedBy>刘 学</cp:lastModifiedBy>
  <cp:revision>123</cp:revision>
  <dcterms:created xsi:type="dcterms:W3CDTF">2015-08-18T02:51:41Z</dcterms:created>
  <dcterms:modified xsi:type="dcterms:W3CDTF">2022-04-14T06:24:55Z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v-yunxl@microsoft.com</vt:lpwstr>
  </property>
  <property fmtid="{D5CDD505-2E9C-101B-9397-08002B2CF9AE}" pid="5" name="MSIP_Label_f42aa342-8706-4288-bd11-ebb85995028c_SetDate">
    <vt:lpwstr>2017-12-19T12:42:05.8546577Z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